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66" r:id="rId5"/>
    <p:sldId id="257" r:id="rId6"/>
    <p:sldId id="272" r:id="rId7"/>
    <p:sldId id="263" r:id="rId8"/>
    <p:sldId id="267" r:id="rId9"/>
    <p:sldId id="268" r:id="rId10"/>
    <p:sldId id="273" r:id="rId11"/>
    <p:sldId id="274" r:id="rId12"/>
    <p:sldId id="275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7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8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1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0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3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9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8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4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9B2EA-15CC-4B01-81E8-A1D329DE277B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54A2-44BE-456B-AB6B-DDAF98CDF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6.png"/><Relationship Id="rId3" Type="http://schemas.microsoft.com/office/2007/relationships/hdphoto" Target="../media/hdphoto15.wdp"/><Relationship Id="rId7" Type="http://schemas.openxmlformats.org/officeDocument/2006/relationships/image" Target="../media/image17.png"/><Relationship Id="rId12" Type="http://schemas.microsoft.com/office/2007/relationships/hdphoto" Target="../media/hdphoto7.wdp"/><Relationship Id="rId2" Type="http://schemas.openxmlformats.org/officeDocument/2006/relationships/image" Target="../media/image26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microsoft.com/office/2007/relationships/hdphoto" Target="../media/hdphoto10.wdp"/><Relationship Id="rId4" Type="http://schemas.openxmlformats.org/officeDocument/2006/relationships/image" Target="../media/image21.png"/><Relationship Id="rId9" Type="http://schemas.openxmlformats.org/officeDocument/2006/relationships/image" Target="../media/image18.png"/><Relationship Id="rId1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32.png"/><Relationship Id="rId18" Type="http://schemas.microsoft.com/office/2007/relationships/hdphoto" Target="../media/hdphoto9.wdp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29.png"/><Relationship Id="rId12" Type="http://schemas.microsoft.com/office/2007/relationships/hdphoto" Target="../media/hdphoto20.wdp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22.wdp"/><Relationship Id="rId20" Type="http://schemas.microsoft.com/office/2007/relationships/hdphoto" Target="../media/hdphoto2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microsoft.com/office/2007/relationships/hdphoto" Target="../media/hdphoto19.wdp"/><Relationship Id="rId19" Type="http://schemas.openxmlformats.org/officeDocument/2006/relationships/image" Target="../media/image34.png"/><Relationship Id="rId4" Type="http://schemas.microsoft.com/office/2007/relationships/hdphoto" Target="../media/hdphoto16.wdp"/><Relationship Id="rId9" Type="http://schemas.openxmlformats.org/officeDocument/2006/relationships/image" Target="../media/image30.png"/><Relationship Id="rId14" Type="http://schemas.microsoft.com/office/2007/relationships/hdphoto" Target="../media/hdphoto21.wdp"/><Relationship Id="rId22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microsoft.com/office/2007/relationships/hdphoto" Target="../media/hdphoto10.wdp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microsoft.com/office/2007/relationships/hdphoto" Target="../media/hdphoto7.wdp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8.wdp"/><Relationship Id="rId22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microsoft.com/office/2007/relationships/hdphoto" Target="../media/hdphoto10.wdp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microsoft.com/office/2007/relationships/hdphoto" Target="../media/hdphoto7.wdp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microsoft.com/office/2007/relationships/hdphoto" Target="../media/hdphoto6.wdp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8.wdp"/><Relationship Id="rId22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4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764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Lesson One</a:t>
            </a:r>
            <a:br>
              <a:rPr lang="en-US" sz="22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200" i="1" dirty="0">
                <a:solidFill>
                  <a:schemeClr val="bg1"/>
                </a:solidFill>
                <a:latin typeface="Arial Black" pitchFamily="34" charset="0"/>
              </a:rPr>
              <a:t>The Call of Abram</a:t>
            </a:r>
          </a:p>
        </p:txBody>
      </p:sp>
    </p:spTree>
    <p:extLst>
      <p:ext uri="{BB962C8B-B14F-4D97-AF65-F5344CB8AC3E}">
        <p14:creationId xmlns:p14="http://schemas.microsoft.com/office/powerpoint/2010/main" val="428323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0" t="3384" r="2895"/>
          <a:stretch/>
        </p:blipFill>
        <p:spPr bwMode="auto">
          <a:xfrm flipH="1">
            <a:off x="0" y="0"/>
            <a:ext cx="9157676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 descr="mesopotamia_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263780" cy="6219320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343400" y="914400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Haran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667000" y="1371600"/>
            <a:ext cx="1752172" cy="1711831"/>
          </a:xfrm>
          <a:prstGeom prst="straightConnector1">
            <a:avLst/>
          </a:prstGeom>
          <a:ln w="57150">
            <a:solidFill>
              <a:srgbClr val="92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90215" y="3026577"/>
            <a:ext cx="155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</a:rPr>
              <a:t>Shechem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A20000"/>
              </a:solidFill>
              <a:effectLst/>
              <a:uLnTx/>
              <a:uFillTx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63" b="98438" l="10000" r="90000">
                        <a14:backgroundMark x1="69792" y1="22188" x2="69792" y2="2218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5514" r="10283"/>
          <a:stretch/>
        </p:blipFill>
        <p:spPr bwMode="auto">
          <a:xfrm flipH="1">
            <a:off x="3352800" y="2970288"/>
            <a:ext cx="4114800" cy="35277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>
            <a:off x="1731094" y="4672298"/>
            <a:ext cx="3072859" cy="129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36" r="6515" b="26363"/>
          <a:stretch/>
        </p:blipFill>
        <p:spPr bwMode="auto">
          <a:xfrm rot="16200000">
            <a:off x="677853" y="4529029"/>
            <a:ext cx="338368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6069001" y="4840441"/>
            <a:ext cx="2922189" cy="1586133"/>
            <a:chOff x="5041683" y="3190133"/>
            <a:chExt cx="2922189" cy="1586133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50" b="94688" l="10000" r="90000">
                          <a14:backgroundMark x1="48542" y1="72813" x2="48542" y2="69688"/>
                          <a14:backgroundMark x1="54583" y1="76563" x2="54167" y2="73750"/>
                          <a14:backgroundMark x1="68542" y1="47813" x2="68542" y2="46250"/>
                          <a14:backgroundMark x1="53542" y1="78750" x2="53542" y2="77188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5" t="7500" r="18182" b="6591"/>
            <a:stretch/>
          </p:blipFill>
          <p:spPr bwMode="auto">
            <a:xfrm>
              <a:off x="5041683" y="3190133"/>
              <a:ext cx="1609961" cy="1514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563" b="90000" l="10000" r="97917">
                          <a14:backgroundMark x1="52708" y1="69375" x2="50833" y2="73750"/>
                          <a14:backgroundMark x1="65833" y1="62813" x2="65417" y2="65312"/>
                          <a14:backgroundMark x1="55833" y1="58438" x2="55833" y2="58438"/>
                          <a14:backgroundMark x1="55208" y1="58750" x2="55208" y2="58750"/>
                          <a14:backgroundMark x1="80625" y1="16563" x2="80625" y2="16563"/>
                          <a14:backgroundMark x1="36875" y1="77188" x2="37292" y2="79688"/>
                          <a14:backgroundMark x1="38125" y1="82500" x2="38125" y2="82500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10871" y="3540932"/>
              <a:ext cx="1853001" cy="1235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 flipV="1">
            <a:off x="4109847" y="4893085"/>
            <a:ext cx="2714119" cy="115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4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r="11492"/>
          <a:stretch/>
        </p:blipFill>
        <p:spPr bwMode="auto">
          <a:xfrm>
            <a:off x="76200" y="27709"/>
            <a:ext cx="9122401" cy="686857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10000" r="90000">
                        <a14:backgroundMark x1="24792" y1="70000" x2="31667" y2="92813"/>
                        <a14:backgroundMark x1="59167" y1="97813" x2="59167" y2="98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6165" r="10959"/>
          <a:stretch/>
        </p:blipFill>
        <p:spPr bwMode="auto">
          <a:xfrm rot="16200000">
            <a:off x="1578265" y="428339"/>
            <a:ext cx="4336473" cy="347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38" b="50313" l="14583" r="5875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1" t="8731" r="40672" b="49179"/>
          <a:stretch/>
        </p:blipFill>
        <p:spPr bwMode="auto">
          <a:xfrm flipH="1">
            <a:off x="1206348" y="304800"/>
            <a:ext cx="1176321" cy="7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333" r="97292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27500" b="9772"/>
          <a:stretch/>
        </p:blipFill>
        <p:spPr bwMode="auto">
          <a:xfrm>
            <a:off x="1828800" y="3059163"/>
            <a:ext cx="3962400" cy="17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250" r="97292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14546"/>
          <a:stretch/>
        </p:blipFill>
        <p:spPr bwMode="auto">
          <a:xfrm rot="16200000" flipV="1">
            <a:off x="5570240" y="3512491"/>
            <a:ext cx="4038250" cy="173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061450" y="3890645"/>
            <a:ext cx="2649680" cy="2586355"/>
            <a:chOff x="5486401" y="3936876"/>
            <a:chExt cx="2649680" cy="2586355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468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" t="9545" r="15302"/>
            <a:stretch/>
          </p:blipFill>
          <p:spPr bwMode="auto">
            <a:xfrm rot="16200000">
              <a:off x="5720269" y="4107420"/>
              <a:ext cx="2181943" cy="2649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0" r="96250">
                          <a14:backgroundMark x1="4583" y1="45625" x2="6042" y2="45625"/>
                          <a14:backgroundMark x1="11250" y1="62500" x2="10208" y2="61250"/>
                          <a14:backgroundMark x1="65833" y1="67500" x2="65833" y2="67500"/>
                          <a14:backgroundMark x1="40833" y1="60313" x2="41875" y2="59375"/>
                          <a14:backgroundMark x1="50000" y1="66563" x2="50000" y2="66563"/>
                          <a14:backgroundMark x1="36458" y1="27187" x2="35208" y2="25625"/>
                          <a14:backgroundMark x1="40625" y1="31563" x2="38750" y2="31563"/>
                          <a14:backgroundMark x1="58750" y1="65312" x2="58750" y2="66563"/>
                          <a14:backgroundMark x1="54792" y1="69688" x2="54792" y2="69688"/>
                          <a14:backgroundMark x1="85417" y1="52812" x2="85208" y2="5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745" y="4009491"/>
              <a:ext cx="182880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563" b="90000" l="10000" r="96667">
                          <a14:backgroundMark x1="40833" y1="76563" x2="64583" y2="8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2" t="25227" b="21136"/>
            <a:stretch/>
          </p:blipFill>
          <p:spPr bwMode="auto">
            <a:xfrm>
              <a:off x="5771152" y="3936876"/>
              <a:ext cx="1935438" cy="787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 flipV="1">
            <a:off x="705912" y="3636773"/>
            <a:ext cx="3353515" cy="141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250" b="90000" l="1458" r="993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27" b="11801"/>
          <a:stretch/>
        </p:blipFill>
        <p:spPr bwMode="auto">
          <a:xfrm rot="16200000">
            <a:off x="-630103" y="3651722"/>
            <a:ext cx="4141182" cy="227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>
            <a:off x="820224" y="4506825"/>
            <a:ext cx="3512151" cy="149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237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/>
            </a:gs>
            <a:gs pos="67900">
              <a:srgbClr val="002060"/>
            </a:gs>
            <a:gs pos="0">
              <a:schemeClr val="tx1"/>
            </a:gs>
            <a:gs pos="36000">
              <a:srgbClr val="002060"/>
            </a:gs>
            <a:gs pos="100000">
              <a:schemeClr val="tx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458200" cy="6019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029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“Therefore,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do not be unwise, </a:t>
            </a:r>
            <a:b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</a:b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but understand what the will of the Lord is.”</a:t>
            </a:r>
            <a:b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</a:b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Ephesians 5:17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5943601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2977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4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1211" y="76200"/>
            <a:ext cx="9259812" cy="6868571"/>
            <a:chOff x="-61211" y="0"/>
            <a:chExt cx="9259812" cy="686857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8" r="11492"/>
            <a:stretch/>
          </p:blipFill>
          <p:spPr bwMode="auto">
            <a:xfrm flipH="1">
              <a:off x="76200" y="0"/>
              <a:ext cx="9122401" cy="6868571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00" b="77188" l="0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49" r="2338" b="21599"/>
            <a:stretch/>
          </p:blipFill>
          <p:spPr bwMode="auto">
            <a:xfrm flipH="1">
              <a:off x="-61211" y="1676400"/>
              <a:ext cx="6309611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3" b="97188" l="6042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8200" y="2184400"/>
            <a:ext cx="25908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13" b="75313" l="6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2500" r="17576" b="17954"/>
          <a:stretch/>
        </p:blipFill>
        <p:spPr bwMode="auto">
          <a:xfrm>
            <a:off x="5867400" y="5001490"/>
            <a:ext cx="3172691" cy="18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50" b="90000" l="10000" r="97292">
                        <a14:backgroundMark x1="57500" y1="39063" x2="57500" y2="39063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2273" r="5909" b="11364"/>
          <a:stretch/>
        </p:blipFill>
        <p:spPr bwMode="auto">
          <a:xfrm rot="16200000">
            <a:off x="4800602" y="3927762"/>
            <a:ext cx="3532909" cy="26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900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Image result for Ancient U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"/>
          <a:stretch/>
        </p:blipFill>
        <p:spPr bwMode="auto">
          <a:xfrm>
            <a:off x="228601" y="152400"/>
            <a:ext cx="8686799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r artifac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01" y="4024083"/>
            <a:ext cx="2372257" cy="2414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32" name="Picture 8" descr="Image result for Ur artifa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76" y="8896430"/>
            <a:ext cx="325836" cy="5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cemml.colostate.edu/cultural/09476/images/iraq02-03r11-960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03"/>
          <a:stretch/>
        </p:blipFill>
        <p:spPr bwMode="auto">
          <a:xfrm rot="5400000">
            <a:off x="4835855" y="4717571"/>
            <a:ext cx="2414785" cy="1027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36" name="Picture 12" descr="Image result for Ur artifacts musical instru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25" y="4030741"/>
            <a:ext cx="1378614" cy="2414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40" name="Picture 16" descr="Image result for Ancient Ur headdre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1" y="4024083"/>
            <a:ext cx="1600200" cy="2428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4831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-1"/>
          <a:stretch/>
        </p:blipFill>
        <p:spPr>
          <a:xfrm>
            <a:off x="152400" y="228600"/>
            <a:ext cx="8762205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7620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You shall have no other gods before Me. </a:t>
            </a:r>
            <a:br>
              <a:rPr lang="en-US" sz="2400" b="1" dirty="0">
                <a:latin typeface="Comic Sans MS" panose="030F0702030302020204" pitchFamily="66" charset="0"/>
              </a:rPr>
            </a:br>
            <a:r>
              <a:rPr lang="en-US" sz="2400" b="1" dirty="0">
                <a:latin typeface="Comic Sans MS" panose="030F0702030302020204" pitchFamily="66" charset="0"/>
              </a:rPr>
              <a:t>Exodus 20:3</a:t>
            </a:r>
          </a:p>
        </p:txBody>
      </p:sp>
    </p:spTree>
    <p:extLst>
      <p:ext uri="{BB962C8B-B14F-4D97-AF65-F5344CB8AC3E}">
        <p14:creationId xmlns:p14="http://schemas.microsoft.com/office/powerpoint/2010/main" val="26051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1211" y="76200"/>
            <a:ext cx="9259812" cy="6868571"/>
            <a:chOff x="-61211" y="0"/>
            <a:chExt cx="9259812" cy="686857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8" r="11492"/>
            <a:stretch/>
          </p:blipFill>
          <p:spPr bwMode="auto">
            <a:xfrm flipH="1">
              <a:off x="76200" y="0"/>
              <a:ext cx="9122401" cy="6868571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00" b="77188" l="0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49" r="2338" b="21599"/>
            <a:stretch/>
          </p:blipFill>
          <p:spPr bwMode="auto">
            <a:xfrm flipH="1">
              <a:off x="-61211" y="1676400"/>
              <a:ext cx="6309611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3" b="97188" l="6042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8200" y="2184400"/>
            <a:ext cx="25908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13" b="75313" l="6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63" b="98438" l="10000" r="90000">
                        <a14:backgroundMark x1="69792" y1="22188" x2="69792" y2="2218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5514" r="10283"/>
          <a:stretch/>
        </p:blipFill>
        <p:spPr bwMode="auto">
          <a:xfrm flipH="1">
            <a:off x="5165709" y="3475849"/>
            <a:ext cx="3415733" cy="29284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7860415" y="5086636"/>
            <a:ext cx="1382625" cy="1198026"/>
            <a:chOff x="6008775" y="3733800"/>
            <a:chExt cx="1382625" cy="1198026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50" b="94688" l="10000" r="90000">
                          <a14:backgroundMark x1="48542" y1="72813" x2="48542" y2="69688"/>
                          <a14:backgroundMark x1="54583" y1="76563" x2="54167" y2="73750"/>
                          <a14:backgroundMark x1="68542" y1="47813" x2="68542" y2="46250"/>
                          <a14:backgroundMark x1="53542" y1="78750" x2="53542" y2="77188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5" t="7500" r="18182" b="6591"/>
            <a:stretch/>
          </p:blipFill>
          <p:spPr bwMode="auto">
            <a:xfrm>
              <a:off x="6008775" y="3733800"/>
              <a:ext cx="1088849" cy="1024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563" b="90000" l="10000" r="97917">
                          <a14:backgroundMark x1="52708" y1="69375" x2="50833" y2="73750"/>
                          <a14:backgroundMark x1="65833" y1="62813" x2="65417" y2="65312"/>
                          <a14:backgroundMark x1="55833" y1="58438" x2="55833" y2="58438"/>
                          <a14:backgroundMark x1="55208" y1="58750" x2="55208" y2="58750"/>
                          <a14:backgroundMark x1="80625" y1="16563" x2="80625" y2="16563"/>
                          <a14:backgroundMark x1="36875" y1="77188" x2="37292" y2="79688"/>
                          <a14:backgroundMark x1="38125" y1="82500" x2="38125" y2="82500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62700" y="4246026"/>
              <a:ext cx="10287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>
            <a:off x="1653532" y="4481845"/>
            <a:ext cx="3340874" cy="140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00" b="9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36" r="6515" b="26363"/>
          <a:stretch/>
        </p:blipFill>
        <p:spPr bwMode="auto">
          <a:xfrm rot="16200000">
            <a:off x="677853" y="4529029"/>
            <a:ext cx="338368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13" b="12388"/>
          <a:stretch/>
        </p:blipFill>
        <p:spPr bwMode="auto">
          <a:xfrm rot="16200000" flipV="1">
            <a:off x="2828943" y="4447282"/>
            <a:ext cx="3116086" cy="1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 flipV="1">
            <a:off x="3865462" y="4855115"/>
            <a:ext cx="2864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6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1211" y="76200"/>
            <a:ext cx="9259812" cy="6868571"/>
            <a:chOff x="-61211" y="0"/>
            <a:chExt cx="9259812" cy="686857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8" r="11492"/>
            <a:stretch/>
          </p:blipFill>
          <p:spPr bwMode="auto">
            <a:xfrm flipH="1">
              <a:off x="76200" y="0"/>
              <a:ext cx="9122401" cy="6868571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500" b="77188" l="0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49" r="2338" b="21599"/>
            <a:stretch/>
          </p:blipFill>
          <p:spPr bwMode="auto">
            <a:xfrm flipH="1">
              <a:off x="-61211" y="1676400"/>
              <a:ext cx="6309611" cy="259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3" b="97188" l="6042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88200" y="2184400"/>
            <a:ext cx="25908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13" b="75313" l="625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63" b="98438" l="10000" r="90000">
                        <a14:backgroundMark x1="69792" y1="22188" x2="69792" y2="2218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5514" r="10283"/>
          <a:stretch/>
        </p:blipFill>
        <p:spPr bwMode="auto">
          <a:xfrm flipH="1">
            <a:off x="5165709" y="3475849"/>
            <a:ext cx="3415733" cy="29284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7860415" y="5086636"/>
            <a:ext cx="1382625" cy="1198026"/>
            <a:chOff x="6008775" y="3733800"/>
            <a:chExt cx="1382625" cy="1198026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50" b="94688" l="10000" r="90000">
                          <a14:backgroundMark x1="48542" y1="72813" x2="48542" y2="69688"/>
                          <a14:backgroundMark x1="54583" y1="76563" x2="54167" y2="73750"/>
                          <a14:backgroundMark x1="68542" y1="47813" x2="68542" y2="46250"/>
                          <a14:backgroundMark x1="53542" y1="78750" x2="53542" y2="77188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5" t="7500" r="18182" b="6591"/>
            <a:stretch/>
          </p:blipFill>
          <p:spPr bwMode="auto">
            <a:xfrm>
              <a:off x="6008775" y="3733800"/>
              <a:ext cx="1088849" cy="1024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563" b="90000" l="10000" r="97917">
                          <a14:backgroundMark x1="52708" y1="69375" x2="50833" y2="73750"/>
                          <a14:backgroundMark x1="65833" y1="62813" x2="65417" y2="65312"/>
                          <a14:backgroundMark x1="55833" y1="58438" x2="55833" y2="58438"/>
                          <a14:backgroundMark x1="55208" y1="58750" x2="55208" y2="58750"/>
                          <a14:backgroundMark x1="80625" y1="16563" x2="80625" y2="16563"/>
                          <a14:backgroundMark x1="36875" y1="77188" x2="37292" y2="79688"/>
                          <a14:backgroundMark x1="38125" y1="82500" x2="38125" y2="82500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62700" y="4246026"/>
              <a:ext cx="10287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>
            <a:off x="1653532" y="4481845"/>
            <a:ext cx="3340874" cy="140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00" b="9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36" r="6515" b="26363"/>
          <a:stretch/>
        </p:blipFill>
        <p:spPr bwMode="auto">
          <a:xfrm rot="16200000">
            <a:off x="677853" y="4529029"/>
            <a:ext cx="338368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13" b="12388"/>
          <a:stretch/>
        </p:blipFill>
        <p:spPr bwMode="auto">
          <a:xfrm rot="16200000" flipV="1">
            <a:off x="2828943" y="4447282"/>
            <a:ext cx="3116086" cy="1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 flipV="1">
            <a:off x="3865462" y="4855115"/>
            <a:ext cx="2864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 descr="mesopotamia_map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263780" cy="6219320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343400" y="914400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Haran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6400800" y="3352800"/>
            <a:ext cx="381000" cy="38100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495800" y="1345287"/>
            <a:ext cx="1891145" cy="2104495"/>
          </a:xfrm>
          <a:prstGeom prst="straightConnector1">
            <a:avLst/>
          </a:prstGeom>
          <a:ln w="57150">
            <a:solidFill>
              <a:srgbClr val="92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3" r="12760"/>
          <a:stretch/>
        </p:blipFill>
        <p:spPr bwMode="auto">
          <a:xfrm flipH="1">
            <a:off x="0" y="56500"/>
            <a:ext cx="9339361" cy="695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2500" r="17576" b="17954"/>
          <a:stretch/>
        </p:blipFill>
        <p:spPr bwMode="auto">
          <a:xfrm>
            <a:off x="6026727" y="5029200"/>
            <a:ext cx="3172691" cy="18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000" l="10000" r="97292">
                        <a14:backgroundMark x1="57500" y1="39063" x2="57500" y2="39063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2273" r="5909" b="11364"/>
          <a:stretch/>
        </p:blipFill>
        <p:spPr bwMode="auto">
          <a:xfrm rot="16200000">
            <a:off x="4959929" y="3955472"/>
            <a:ext cx="3532909" cy="26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8470" y="924172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I will make you a great nation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8470" y="139407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I will bless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8827" y="185991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I will make your name great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8827" y="2341263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You will be a blessing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6990" y="28092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In you all the families of the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     earth shall be blessed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6276" y="46166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I will give you land</a:t>
            </a:r>
          </a:p>
        </p:txBody>
      </p:sp>
    </p:spTree>
    <p:extLst>
      <p:ext uri="{BB962C8B-B14F-4D97-AF65-F5344CB8AC3E}">
        <p14:creationId xmlns:p14="http://schemas.microsoft.com/office/powerpoint/2010/main" val="2496312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40000"/>
                <a:lumOff val="60000"/>
              </a:schemeClr>
            </a:gs>
            <a:gs pos="53000">
              <a:schemeClr val="accent1">
                <a:lumMod val="40000"/>
                <a:lumOff val="60000"/>
              </a:schemeClr>
            </a:gs>
            <a:gs pos="88000">
              <a:schemeClr val="accent1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56838" y="405064"/>
            <a:ext cx="9529438" cy="6971227"/>
            <a:chOff x="-152399" y="405065"/>
            <a:chExt cx="9529438" cy="6971227"/>
          </a:xfrm>
        </p:grpSpPr>
        <p:sp>
          <p:nvSpPr>
            <p:cNvPr id="17" name="Right Triangle 16"/>
            <p:cNvSpPr/>
            <p:nvPr/>
          </p:nvSpPr>
          <p:spPr>
            <a:xfrm>
              <a:off x="-71761" y="2743200"/>
              <a:ext cx="9448800" cy="4191001"/>
            </a:xfrm>
            <a:prstGeom prst="rtTriangle">
              <a:avLst/>
            </a:prstGeom>
            <a:gradFill flip="none" rotWithShape="1">
              <a:gsLst>
                <a:gs pos="74000">
                  <a:schemeClr val="bg1">
                    <a:lumMod val="50000"/>
                  </a:schemeClr>
                </a:gs>
                <a:gs pos="24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4688" l="4167" r="1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" b="10597"/>
            <a:stretch/>
          </p:blipFill>
          <p:spPr bwMode="auto">
            <a:xfrm rot="16200000" flipV="1">
              <a:off x="416747" y="3337711"/>
              <a:ext cx="3290927" cy="4267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74688" l="2500" r="90000">
                          <a14:backgroundMark x1="72500" y1="43438" x2="71667" y2="43438"/>
                          <a14:backgroundMark x1="75417" y1="54688" x2="74375" y2="52812"/>
                          <a14:backgroundMark x1="84375" y1="60625" x2="85000" y2="60625"/>
                          <a14:backgroundMark x1="16042" y1="45000" x2="19167" y2="44688"/>
                          <a14:backgroundMark x1="7917" y1="41875" x2="10625" y2="41875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47" r="13382" b="28285"/>
            <a:stretch/>
          </p:blipFill>
          <p:spPr bwMode="auto">
            <a:xfrm rot="16200000">
              <a:off x="-2530894" y="2783560"/>
              <a:ext cx="6971227" cy="2214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ounded Rectangle 12"/>
          <p:cNvSpPr/>
          <p:nvPr/>
        </p:nvSpPr>
        <p:spPr>
          <a:xfrm rot="21438467">
            <a:off x="6828375" y="3848343"/>
            <a:ext cx="2029042" cy="2030777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66990" y="28092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 </a:t>
            </a:r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 you all the families of the </a:t>
            </a:r>
            <a:b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400" b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earth shall be blessed</a:t>
            </a:r>
          </a:p>
        </p:txBody>
      </p:sp>
    </p:spTree>
    <p:extLst>
      <p:ext uri="{BB962C8B-B14F-4D97-AF65-F5344CB8AC3E}">
        <p14:creationId xmlns:p14="http://schemas.microsoft.com/office/powerpoint/2010/main" val="18823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3" r="12760"/>
          <a:stretch/>
        </p:blipFill>
        <p:spPr bwMode="auto">
          <a:xfrm flipH="1">
            <a:off x="0" y="56500"/>
            <a:ext cx="9339361" cy="695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2500" r="17576" b="17954"/>
          <a:stretch/>
        </p:blipFill>
        <p:spPr bwMode="auto">
          <a:xfrm>
            <a:off x="6026727" y="5029200"/>
            <a:ext cx="3172691" cy="18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000" l="10000" r="97292">
                        <a14:backgroundMark x1="57500" y1="39063" x2="57500" y2="39063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2273" r="5909" b="11364"/>
          <a:stretch/>
        </p:blipFill>
        <p:spPr bwMode="auto">
          <a:xfrm rot="16200000">
            <a:off x="4959929" y="3955472"/>
            <a:ext cx="3532909" cy="26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8470" y="924172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I will make you a great nation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8470" y="139407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I will bless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8827" y="185991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I will make your name great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8827" y="2341263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You will be a blessing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6990" y="28092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In you all the families of the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     earth shall be blessed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029200"/>
            <a:ext cx="510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“Then he believed in the Lord; and He reckoned it to him as righteousness.”</a:t>
            </a:r>
            <a:br>
              <a:rPr lang="en-US" sz="23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3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Genesis 15:6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6276" y="46166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 </a:t>
            </a:r>
            <a:r>
              <a:rPr lang="en-US" sz="2400" b="1" dirty="0">
                <a:solidFill>
                  <a:schemeClr val="bg1"/>
                </a:solidFill>
              </a:rPr>
              <a:t>I will give you land</a:t>
            </a:r>
          </a:p>
        </p:txBody>
      </p:sp>
    </p:spTree>
    <p:extLst>
      <p:ext uri="{BB962C8B-B14F-4D97-AF65-F5344CB8AC3E}">
        <p14:creationId xmlns:p14="http://schemas.microsoft.com/office/powerpoint/2010/main" val="270889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34&quot;&gt;&lt;property id=&quot;20148&quot; value=&quot;5&quot;/&gt;&lt;property id=&quot;20300&quot; value=&quot;Slide 1&quot;/&gt;&lt;property id=&quot;20307&quot; value=&quot;258&quot;/&gt;&lt;/object&gt;&lt;object type=&quot;3&quot; unique_id=&quot;10065&quot;&gt;&lt;property id=&quot;20148&quot; value=&quot;5&quot;/&gt;&lt;property id=&quot;20300&quot; value=&quot;Slide 2&quot;/&gt;&lt;property id=&quot;20307&quot; value=&quot;260&quot;/&gt;&lt;/object&gt;&lt;object type=&quot;3&quot; unique_id=&quot;10103&quot;&gt;&lt;property id=&quot;20148&quot; value=&quot;5&quot;/&gt;&lt;property id=&quot;20300&quot; value=&quot;Slide 4&quot;/&gt;&lt;property id=&quot;20307&quot; value=&quot;261&quot;/&gt;&lt;/object&gt;&lt;object type=&quot;3&quot; unique_id=&quot;10133&quot;&gt;&lt;property id=&quot;20148&quot; value=&quot;5&quot;/&gt;&lt;property id=&quot;20300&quot; value=&quot;Slide 5&quot;/&gt;&lt;property id=&quot;20307&quot; value=&quot;263&quot;/&gt;&lt;/object&gt;&lt;object type=&quot;3&quot; unique_id=&quot;10285&quot;&gt;&lt;property id=&quot;20148&quot; value=&quot;5&quot;/&gt;&lt;property id=&quot;20300&quot; value=&quot;Slide 6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127</Words>
  <Application>Microsoft Office PowerPoint</Application>
  <PresentationFormat>On-screen Show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</dc:creator>
  <cp:lastModifiedBy>David Martin</cp:lastModifiedBy>
  <cp:revision>74</cp:revision>
  <dcterms:created xsi:type="dcterms:W3CDTF">2011-09-17T08:04:43Z</dcterms:created>
  <dcterms:modified xsi:type="dcterms:W3CDTF">2016-10-30T18:03:40Z</dcterms:modified>
</cp:coreProperties>
</file>