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6" r:id="rId4"/>
    <p:sldId id="258" r:id="rId5"/>
    <p:sldId id="260" r:id="rId6"/>
    <p:sldId id="270" r:id="rId7"/>
    <p:sldId id="271" r:id="rId8"/>
    <p:sldId id="262" r:id="rId9"/>
    <p:sldId id="267" r:id="rId10"/>
    <p:sldId id="263" r:id="rId11"/>
    <p:sldId id="268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96CC-89D1-451F-A213-655E068074C1}" type="datetimeFigureOut">
              <a:rPr lang="en-US" smtClean="0"/>
              <a:t>3/16/2012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9797-123B-41B9-9101-27E4DCD81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93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96CC-89D1-451F-A213-655E068074C1}" type="datetimeFigureOut">
              <a:rPr lang="en-US" smtClean="0"/>
              <a:t>3/16/2012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9797-123B-41B9-9101-27E4DCD81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17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96CC-89D1-451F-A213-655E068074C1}" type="datetimeFigureOut">
              <a:rPr lang="en-US" smtClean="0"/>
              <a:t>3/16/2012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9797-123B-41B9-9101-27E4DCD81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04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96CC-89D1-451F-A213-655E068074C1}" type="datetimeFigureOut">
              <a:rPr lang="en-US" smtClean="0"/>
              <a:t>3/16/2012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9797-123B-41B9-9101-27E4DCD81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30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96CC-89D1-451F-A213-655E068074C1}" type="datetimeFigureOut">
              <a:rPr lang="en-US" smtClean="0"/>
              <a:t>3/16/2012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9797-123B-41B9-9101-27E4DCD81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90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96CC-89D1-451F-A213-655E068074C1}" type="datetimeFigureOut">
              <a:rPr lang="en-US" smtClean="0"/>
              <a:t>3/16/2012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9797-123B-41B9-9101-27E4DCD81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78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96CC-89D1-451F-A213-655E068074C1}" type="datetimeFigureOut">
              <a:rPr lang="en-US" smtClean="0"/>
              <a:t>3/16/2012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9797-123B-41B9-9101-27E4DCD81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492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96CC-89D1-451F-A213-655E068074C1}" type="datetimeFigureOut">
              <a:rPr lang="en-US" smtClean="0"/>
              <a:t>3/16/2012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9797-123B-41B9-9101-27E4DCD81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06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96CC-89D1-451F-A213-655E068074C1}" type="datetimeFigureOut">
              <a:rPr lang="en-US" smtClean="0"/>
              <a:t>3/16/2012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9797-123B-41B9-9101-27E4DCD81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93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96CC-89D1-451F-A213-655E068074C1}" type="datetimeFigureOut">
              <a:rPr lang="en-US" smtClean="0"/>
              <a:t>3/16/2012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9797-123B-41B9-9101-27E4DCD81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92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A96CC-89D1-451F-A213-655E068074C1}" type="datetimeFigureOut">
              <a:rPr lang="en-US" smtClean="0"/>
              <a:t>3/16/2012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99797-123B-41B9-9101-27E4DCD81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81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A96CC-89D1-451F-A213-655E068074C1}" type="datetimeFigureOut">
              <a:rPr lang="en-US" smtClean="0"/>
              <a:t>3/16/2012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99797-123B-41B9-9101-27E4DCD81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39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33.wdp"/><Relationship Id="rId18" Type="http://schemas.openxmlformats.org/officeDocument/2006/relationships/image" Target="../media/image47.png"/><Relationship Id="rId26" Type="http://schemas.openxmlformats.org/officeDocument/2006/relationships/image" Target="../media/image49.png"/><Relationship Id="rId3" Type="http://schemas.microsoft.com/office/2007/relationships/hdphoto" Target="../media/hdphoto8.wdp"/><Relationship Id="rId21" Type="http://schemas.microsoft.com/office/2007/relationships/hdphoto" Target="../media/hdphoto1.wdp"/><Relationship Id="rId7" Type="http://schemas.microsoft.com/office/2007/relationships/hdphoto" Target="../media/hdphoto30.wdp"/><Relationship Id="rId12" Type="http://schemas.openxmlformats.org/officeDocument/2006/relationships/image" Target="../media/image44.png"/><Relationship Id="rId17" Type="http://schemas.microsoft.com/office/2007/relationships/hdphoto" Target="../media/hdphoto35.wdp"/><Relationship Id="rId25" Type="http://schemas.microsoft.com/office/2007/relationships/hdphoto" Target="../media/hdphoto37.wdp"/><Relationship Id="rId33" Type="http://schemas.microsoft.com/office/2007/relationships/hdphoto" Target="../media/hdphoto41.wdp"/><Relationship Id="rId2" Type="http://schemas.openxmlformats.org/officeDocument/2006/relationships/image" Target="../media/image39.png"/><Relationship Id="rId16" Type="http://schemas.openxmlformats.org/officeDocument/2006/relationships/image" Target="../media/image46.png"/><Relationship Id="rId20" Type="http://schemas.openxmlformats.org/officeDocument/2006/relationships/image" Target="../media/image1.png"/><Relationship Id="rId29" Type="http://schemas.microsoft.com/office/2007/relationships/hdphoto" Target="../media/hdphoto3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microsoft.com/office/2007/relationships/hdphoto" Target="../media/hdphoto32.wdp"/><Relationship Id="rId24" Type="http://schemas.openxmlformats.org/officeDocument/2006/relationships/image" Target="../media/image48.png"/><Relationship Id="rId32" Type="http://schemas.openxmlformats.org/officeDocument/2006/relationships/image" Target="../media/image52.png"/><Relationship Id="rId5" Type="http://schemas.microsoft.com/office/2007/relationships/hdphoto" Target="../media/hdphoto29.wdp"/><Relationship Id="rId15" Type="http://schemas.microsoft.com/office/2007/relationships/hdphoto" Target="../media/hdphoto34.wdp"/><Relationship Id="rId23" Type="http://schemas.microsoft.com/office/2007/relationships/hdphoto" Target="../media/hdphoto20.wdp"/><Relationship Id="rId28" Type="http://schemas.openxmlformats.org/officeDocument/2006/relationships/image" Target="../media/image50.png"/><Relationship Id="rId10" Type="http://schemas.openxmlformats.org/officeDocument/2006/relationships/image" Target="../media/image43.png"/><Relationship Id="rId19" Type="http://schemas.microsoft.com/office/2007/relationships/hdphoto" Target="../media/hdphoto36.wdp"/><Relationship Id="rId31" Type="http://schemas.microsoft.com/office/2007/relationships/hdphoto" Target="../media/hdphoto40.wdp"/><Relationship Id="rId4" Type="http://schemas.openxmlformats.org/officeDocument/2006/relationships/image" Target="../media/image40.png"/><Relationship Id="rId9" Type="http://schemas.microsoft.com/office/2007/relationships/hdphoto" Target="../media/hdphoto31.wdp"/><Relationship Id="rId14" Type="http://schemas.openxmlformats.org/officeDocument/2006/relationships/image" Target="../media/image45.png"/><Relationship Id="rId22" Type="http://schemas.openxmlformats.org/officeDocument/2006/relationships/image" Target="../media/image22.png"/><Relationship Id="rId27" Type="http://schemas.microsoft.com/office/2007/relationships/hdphoto" Target="../media/hdphoto38.wdp"/><Relationship Id="rId30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3.png"/><Relationship Id="rId3" Type="http://schemas.openxmlformats.org/officeDocument/2006/relationships/image" Target="../media/image32.png"/><Relationship Id="rId7" Type="http://schemas.microsoft.com/office/2007/relationships/hdphoto" Target="../media/hdphoto22.wdp"/><Relationship Id="rId12" Type="http://schemas.microsoft.com/office/2007/relationships/hdphoto" Target="../media/hdphoto28.wdp"/><Relationship Id="rId17" Type="http://schemas.microsoft.com/office/2007/relationships/hdphoto" Target="../media/hdphoto43.wdp"/><Relationship Id="rId2" Type="http://schemas.openxmlformats.org/officeDocument/2006/relationships/image" Target="../media/image2.jpe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27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microsoft.com/office/2007/relationships/hdphoto" Target="../media/hdphoto4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6.wdp"/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17" Type="http://schemas.microsoft.com/office/2007/relationships/hdphoto" Target="../media/hdphoto1.wdp"/><Relationship Id="rId2" Type="http://schemas.openxmlformats.org/officeDocument/2006/relationships/image" Target="../media/image2.jpe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4.wdp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3.wdp"/><Relationship Id="rId18" Type="http://schemas.openxmlformats.org/officeDocument/2006/relationships/image" Target="../media/image18.png"/><Relationship Id="rId3" Type="http://schemas.microsoft.com/office/2007/relationships/hdphoto" Target="../media/hdphoto8.wdp"/><Relationship Id="rId21" Type="http://schemas.microsoft.com/office/2007/relationships/hdphoto" Target="../media/hdphoto17.wdp"/><Relationship Id="rId7" Type="http://schemas.microsoft.com/office/2007/relationships/hdphoto" Target="../media/hdphoto10.wdp"/><Relationship Id="rId12" Type="http://schemas.openxmlformats.org/officeDocument/2006/relationships/image" Target="../media/image15.png"/><Relationship Id="rId17" Type="http://schemas.microsoft.com/office/2007/relationships/hdphoto" Target="../media/hdphoto15.wdp"/><Relationship Id="rId2" Type="http://schemas.openxmlformats.org/officeDocument/2006/relationships/image" Target="../media/image10.png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microsoft.com/office/2007/relationships/hdphoto" Target="../media/hdphoto14.wdp"/><Relationship Id="rId10" Type="http://schemas.openxmlformats.org/officeDocument/2006/relationships/image" Target="../media/image14.png"/><Relationship Id="rId19" Type="http://schemas.microsoft.com/office/2007/relationships/hdphoto" Target="../media/hdphoto16.wdp"/><Relationship Id="rId4" Type="http://schemas.openxmlformats.org/officeDocument/2006/relationships/image" Target="../media/image11.png"/><Relationship Id="rId9" Type="http://schemas.microsoft.com/office/2007/relationships/hdphoto" Target="../media/hdphoto11.wdp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1.wdp"/><Relationship Id="rId5" Type="http://schemas.microsoft.com/office/2007/relationships/hdphoto" Target="../media/hdphoto19.wdp"/><Relationship Id="rId10" Type="http://schemas.openxmlformats.org/officeDocument/2006/relationships/image" Target="../media/image1.png"/><Relationship Id="rId4" Type="http://schemas.openxmlformats.org/officeDocument/2006/relationships/image" Target="../media/image21.png"/><Relationship Id="rId9" Type="http://schemas.microsoft.com/office/2007/relationships/hdphoto" Target="../media/hdphoto2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7" Type="http://schemas.microsoft.com/office/2007/relationships/hdphoto" Target="../media/hdphoto2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9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8.wdp"/><Relationship Id="rId7" Type="http://schemas.microsoft.com/office/2007/relationships/hdphoto" Target="../media/hdphoto2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9.wdp"/><Relationship Id="rId4" Type="http://schemas.openxmlformats.org/officeDocument/2006/relationships/image" Target="../media/image21.png"/><Relationship Id="rId9" Type="http://schemas.microsoft.com/office/2007/relationships/hdphoto" Target="../media/hdphoto1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26.wdp"/><Relationship Id="rId3" Type="http://schemas.microsoft.com/office/2007/relationships/hdphoto" Target="../media/hdphoto18.wdp"/><Relationship Id="rId7" Type="http://schemas.microsoft.com/office/2007/relationships/hdphoto" Target="../media/hdphoto23.wdp"/><Relationship Id="rId12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25.wdp"/><Relationship Id="rId5" Type="http://schemas.microsoft.com/office/2007/relationships/hdphoto" Target="../media/hdphoto22.wdp"/><Relationship Id="rId15" Type="http://schemas.microsoft.com/office/2007/relationships/hdphoto" Target="../media/hdphoto27.wdp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microsoft.com/office/2007/relationships/hdphoto" Target="../media/hdphoto24.wdp"/><Relationship Id="rId1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7.png"/><Relationship Id="rId3" Type="http://schemas.openxmlformats.org/officeDocument/2006/relationships/image" Target="../media/image32.png"/><Relationship Id="rId7" Type="http://schemas.microsoft.com/office/2007/relationships/hdphoto" Target="../media/hdphoto22.wdp"/><Relationship Id="rId12" Type="http://schemas.microsoft.com/office/2007/relationships/hdphoto" Target="../media/hdphoto28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image" Target="../media/image37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4600" y="8382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 Black" pitchFamily="34" charset="0"/>
              </a:rPr>
              <a:t>Luke 1:26-56; 2:1-20</a:t>
            </a:r>
            <a:br>
              <a:rPr lang="en-US" sz="24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Arial Black" pitchFamily="34" charset="0"/>
              </a:rPr>
              <a:t>Matthew 1:18-25</a:t>
            </a:r>
            <a:endParaRPr lang="en-US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70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8" r="11492"/>
          <a:stretch/>
        </p:blipFill>
        <p:spPr bwMode="auto">
          <a:xfrm>
            <a:off x="-5703" y="80787"/>
            <a:ext cx="9149703" cy="673627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http://us.mg1.mail.yahoo.com/ya/download?fid=Inbox&amp;mid=1_80877_AJB8v9EAAJwYTq7z2gfJqW%2Fei%2B4&amp;pid=6&amp;tnef=&amp;YY=1320094435531&amp;file_name=DSC0886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33" r="97500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38" b="16304"/>
          <a:stretch/>
        </p:blipFill>
        <p:spPr bwMode="auto">
          <a:xfrm rot="16045668" flipV="1">
            <a:off x="4593676" y="572307"/>
            <a:ext cx="1260455" cy="64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us.mg1.mail.yahoo.com/ya/download?fid=Inbox&amp;mid=1_80877_AJB8v9EAAJwYTq7z2gfJqW%2Fei%2B4&amp;pid=8&amp;tnef=&amp;YY=1320094435531&amp;file_name=DSC088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100000">
                        <a14:backgroundMark x1="46042" y1="57813" x2="34375" y2="625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342813" y="373148"/>
            <a:ext cx="1092285" cy="7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://us.mg1.mail.yahoo.com/ya/download?fid=Inbox&amp;mid=1_80877_AJB8v9EAAJwYTq7z2gfJqW%2Fei%2B4&amp;pid=5&amp;tnef=&amp;YY=1320094435531&amp;file_name=DSC0886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8750">
                        <a14:backgroundMark x1="20208" y1="63438" x2="63125" y2="81250"/>
                        <a14:backgroundMark x1="44037" y1="36866" x2="40979" y2="2949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18" b="10228"/>
          <a:stretch/>
        </p:blipFill>
        <p:spPr bwMode="auto">
          <a:xfrm rot="16200000">
            <a:off x="3897713" y="767023"/>
            <a:ext cx="1358619" cy="59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0" b="90000" l="1458" r="99375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27" b="11801"/>
          <a:stretch/>
        </p:blipFill>
        <p:spPr bwMode="auto">
          <a:xfrm rot="16200000">
            <a:off x="414325" y="3180184"/>
            <a:ext cx="4169779" cy="2287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http://us.mg1.mail.yahoo.com/ya/download?fid=Inbox&amp;mid=1_80877_AJB8v9EAAJwYTq7z2gfJqW%2Fei%2B4&amp;pid=7&amp;tnef=&amp;YY=1320094435531&amp;file_name=DSC08867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50" b="100000" l="10000" r="90000">
                        <a14:backgroundMark x1="46250" y1="49375" x2="32708" y2="62500"/>
                        <a14:backgroundMark x1="44583" y1="26563" x2="41250" y2="22188"/>
                        <a14:backgroundMark x1="70056" y1="74576" x2="58475" y2="9025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59" r="16190"/>
          <a:stretch/>
        </p:blipFill>
        <p:spPr bwMode="auto">
          <a:xfrm rot="16005049">
            <a:off x="5241536" y="139229"/>
            <a:ext cx="1116862" cy="98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us.mg1.mail.yahoo.com/ya/download?fid=Inbox&amp;mid=1_80877_AJB8v9EAAJwYTq7z2gfJqW%2Fei%2B4&amp;pid=8&amp;tnef=&amp;YY=1320094435531&amp;file_name=DSC0886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0" r="100000">
                        <a14:backgroundMark x1="46042" y1="57813" x2="34375" y2="625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186255" y="1472716"/>
            <a:ext cx="1313210" cy="87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us.mg1.mail.yahoo.com/ya/download?fid=Inbox&amp;mid=1_80877_AJB8v9EAAJwYTq7z2gfJqW%2Fei%2B4&amp;pid=6&amp;tnef=&amp;YY=1320094435531&amp;file_name=DSC08866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833" r="97500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38" b="16304"/>
          <a:stretch/>
        </p:blipFill>
        <p:spPr bwMode="auto">
          <a:xfrm rot="16045668" flipV="1">
            <a:off x="4216795" y="1359487"/>
            <a:ext cx="1744854" cy="8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us.mg1.mail.yahoo.com/ya/download?fid=Inbox&amp;mid=1_80877_AJB8v9EAAJwYTq7z2gfJqW%2Fei%2B4&amp;pid=7&amp;tnef=&amp;YY=1320094435531&amp;file_name=DSC08867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250" b="100000" l="10000" r="90000">
                        <a14:backgroundMark x1="46250" y1="49375" x2="32708" y2="62500"/>
                        <a14:backgroundMark x1="44583" y1="26563" x2="41250" y2="2218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59" r="16190"/>
          <a:stretch/>
        </p:blipFill>
        <p:spPr bwMode="auto">
          <a:xfrm rot="16005049" flipV="1">
            <a:off x="2093644" y="90108"/>
            <a:ext cx="1315501" cy="115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us.mg1.mail.yahoo.com/ya/download?fid=Inbox&amp;mid=1_80877_AJB8v9EAAJwYTq7z2gfJqW%2Fei%2B4&amp;pid=6&amp;tnef=&amp;YY=1320094435531&amp;file_name=DSC08866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833" r="97500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38" b="16304"/>
          <a:stretch/>
        </p:blipFill>
        <p:spPr bwMode="auto">
          <a:xfrm rot="16045668" flipV="1">
            <a:off x="3437100" y="2065249"/>
            <a:ext cx="2264097" cy="1158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40000" r="75417">
                        <a14:backgroundMark x1="42500" y1="20625" x2="50000" y2="26250"/>
                        <a14:backgroundMark x1="51875" y1="28438" x2="54583" y2="51563"/>
                        <a14:backgroundMark x1="53125" y1="32500" x2="56458" y2="39688"/>
                        <a14:backgroundMark x1="70000" y1="60625" x2="63333" y2="72813"/>
                        <a14:backgroundMark x1="62083" y1="72500" x2="52083" y2="76563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91" t="9772" r="25151" b="22955"/>
          <a:stretch/>
        </p:blipFill>
        <p:spPr bwMode="auto">
          <a:xfrm>
            <a:off x="8077200" y="237066"/>
            <a:ext cx="838200" cy="105130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4-Point Star 16"/>
          <p:cNvSpPr/>
          <p:nvPr/>
        </p:nvSpPr>
        <p:spPr>
          <a:xfrm>
            <a:off x="6923559" y="340005"/>
            <a:ext cx="163041" cy="265345"/>
          </a:xfrm>
          <a:prstGeom prst="star4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4-Point Star 17"/>
          <p:cNvSpPr/>
          <p:nvPr/>
        </p:nvSpPr>
        <p:spPr>
          <a:xfrm>
            <a:off x="381000" y="497371"/>
            <a:ext cx="163041" cy="265345"/>
          </a:xfrm>
          <a:prstGeom prst="star4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4-Point Star 18"/>
          <p:cNvSpPr/>
          <p:nvPr/>
        </p:nvSpPr>
        <p:spPr>
          <a:xfrm>
            <a:off x="8497071" y="1805920"/>
            <a:ext cx="163041" cy="265345"/>
          </a:xfrm>
          <a:prstGeom prst="star4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4-Point Star 19"/>
          <p:cNvSpPr/>
          <p:nvPr/>
        </p:nvSpPr>
        <p:spPr>
          <a:xfrm>
            <a:off x="6158603" y="1063449"/>
            <a:ext cx="163041" cy="265345"/>
          </a:xfrm>
          <a:prstGeom prst="star4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4-Point Star 20"/>
          <p:cNvSpPr/>
          <p:nvPr/>
        </p:nvSpPr>
        <p:spPr>
          <a:xfrm>
            <a:off x="1896949" y="830538"/>
            <a:ext cx="163041" cy="265345"/>
          </a:xfrm>
          <a:prstGeom prst="star4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4-Point Star 21"/>
          <p:cNvSpPr/>
          <p:nvPr/>
        </p:nvSpPr>
        <p:spPr>
          <a:xfrm>
            <a:off x="1295400" y="80787"/>
            <a:ext cx="163041" cy="265345"/>
          </a:xfrm>
          <a:prstGeom prst="star4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4-Point Star 22"/>
          <p:cNvSpPr/>
          <p:nvPr/>
        </p:nvSpPr>
        <p:spPr>
          <a:xfrm>
            <a:off x="1132358" y="1155694"/>
            <a:ext cx="163041" cy="265345"/>
          </a:xfrm>
          <a:prstGeom prst="star4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4-Point Star 23"/>
          <p:cNvSpPr/>
          <p:nvPr/>
        </p:nvSpPr>
        <p:spPr>
          <a:xfrm>
            <a:off x="206129" y="1609937"/>
            <a:ext cx="163041" cy="265345"/>
          </a:xfrm>
          <a:prstGeom prst="star4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4-Point Star 24"/>
          <p:cNvSpPr/>
          <p:nvPr/>
        </p:nvSpPr>
        <p:spPr>
          <a:xfrm>
            <a:off x="7386079" y="1354958"/>
            <a:ext cx="163041" cy="265345"/>
          </a:xfrm>
          <a:prstGeom prst="star4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76" t="7500" r="17648" b="8864"/>
          <a:stretch/>
        </p:blipFill>
        <p:spPr bwMode="auto">
          <a:xfrm>
            <a:off x="-133150" y="4265045"/>
            <a:ext cx="2632364" cy="254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250" b="94688" l="10000" r="90000">
                        <a14:backgroundMark x1="48542" y1="72813" x2="48542" y2="69688"/>
                        <a14:backgroundMark x1="54583" y1="76563" x2="54167" y2="73750"/>
                        <a14:backgroundMark x1="68542" y1="47813" x2="68542" y2="46250"/>
                        <a14:backgroundMark x1="53542" y1="78750" x2="53542" y2="77188"/>
                      </a14:backgroundRemoval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45" t="7500" r="18182" b="6591"/>
          <a:stretch/>
        </p:blipFill>
        <p:spPr bwMode="auto">
          <a:xfrm>
            <a:off x="7121288" y="3297670"/>
            <a:ext cx="2229755" cy="209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backgroundMark x1="38542" y1="40313" x2="56458" y2="36563"/>
                      </a14:backgroundRemoval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1" t="31035" r="22282" b="15775"/>
          <a:stretch/>
        </p:blipFill>
        <p:spPr bwMode="auto">
          <a:xfrm>
            <a:off x="2020714" y="5586684"/>
            <a:ext cx="2062673" cy="137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backgroundMark x1="38542" y1="40313" x2="56458" y2="36563"/>
                      </a14:backgroundRemoval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1" t="31035" r="22282" b="15775"/>
          <a:stretch/>
        </p:blipFill>
        <p:spPr bwMode="auto">
          <a:xfrm flipH="1">
            <a:off x="7319059" y="5666096"/>
            <a:ext cx="1824941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292" r="975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91" b="23433"/>
          <a:stretch/>
        </p:blipFill>
        <p:spPr bwMode="auto">
          <a:xfrm rot="16200000">
            <a:off x="4904590" y="4663435"/>
            <a:ext cx="3254993" cy="146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http://us.mg1.mail.yahoo.com/ya/download?fid=Inbox&amp;mid=1_80877_AJB8v9EAAJwYTq7z2gfJqW%2Fei%2B4&amp;pid=5&amp;tnef=&amp;YY=1320094435531&amp;file_name=DSC08865.JPG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0" r="98750">
                        <a14:backgroundMark x1="20208" y1="63438" x2="63125" y2="81250"/>
                        <a14:backgroundMark x1="46578" y1="32226" x2="38411" y2="35216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18" b="10228"/>
          <a:stretch/>
        </p:blipFill>
        <p:spPr bwMode="auto">
          <a:xfrm rot="16200000" flipV="1">
            <a:off x="2362875" y="669931"/>
            <a:ext cx="1881116" cy="82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95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91" b="14306"/>
          <a:stretch/>
        </p:blipFill>
        <p:spPr bwMode="auto">
          <a:xfrm flipH="1">
            <a:off x="0" y="-26037"/>
            <a:ext cx="685800" cy="51314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6"/>
          <a:stretch/>
        </p:blipFill>
        <p:spPr bwMode="auto">
          <a:xfrm>
            <a:off x="685800" y="0"/>
            <a:ext cx="8469504" cy="5105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" t="23880" b="27313"/>
          <a:stretch/>
        </p:blipFill>
        <p:spPr bwMode="auto">
          <a:xfrm rot="5400000">
            <a:off x="4304553" y="2301656"/>
            <a:ext cx="6762515" cy="196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8517" r="5522"/>
          <a:stretch/>
        </p:blipFill>
        <p:spPr bwMode="auto">
          <a:xfrm>
            <a:off x="3276600" y="838200"/>
            <a:ext cx="2680648" cy="192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250" r="97292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28" b="24090"/>
          <a:stretch/>
        </p:blipFill>
        <p:spPr bwMode="auto">
          <a:xfrm rot="16200000">
            <a:off x="4237461" y="3718593"/>
            <a:ext cx="3864492" cy="155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r="4925"/>
          <a:stretch/>
        </p:blipFill>
        <p:spPr bwMode="auto">
          <a:xfrm>
            <a:off x="-214346" y="3929066"/>
            <a:ext cx="2766920" cy="2059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4" t="5112" r="13881" b="5783"/>
          <a:stretch/>
        </p:blipFill>
        <p:spPr bwMode="auto">
          <a:xfrm>
            <a:off x="3587950" y="4913888"/>
            <a:ext cx="1303835" cy="115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t="19329" r="4180"/>
          <a:stretch/>
        </p:blipFill>
        <p:spPr bwMode="auto">
          <a:xfrm>
            <a:off x="4891785" y="5357826"/>
            <a:ext cx="884548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75" b="90000" l="6458" r="93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46653" y="4010959"/>
            <a:ext cx="2891427" cy="192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" t="23880" b="27313"/>
          <a:stretch/>
        </p:blipFill>
        <p:spPr bwMode="auto">
          <a:xfrm rot="5400000" flipV="1">
            <a:off x="-1955333" y="2279821"/>
            <a:ext cx="6696745" cy="193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458" r="1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209" b="10149"/>
          <a:stretch/>
        </p:blipFill>
        <p:spPr bwMode="auto">
          <a:xfrm rot="16200000">
            <a:off x="1096824" y="3931628"/>
            <a:ext cx="3995995" cy="190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r="10597" b="6679"/>
          <a:stretch/>
        </p:blipFill>
        <p:spPr bwMode="auto">
          <a:xfrm>
            <a:off x="7315200" y="4567859"/>
            <a:ext cx="2688540" cy="2243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21" r="6363" b="7955"/>
          <a:stretch/>
        </p:blipFill>
        <p:spPr bwMode="auto">
          <a:xfrm flipH="1">
            <a:off x="1402177" y="5521688"/>
            <a:ext cx="1587867" cy="136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36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chemeClr val="accent1">
                <a:tint val="66000"/>
                <a:satMod val="160000"/>
              </a:schemeClr>
            </a:gs>
            <a:gs pos="50000">
              <a:schemeClr val="bg1"/>
            </a:gs>
            <a:gs pos="87917">
              <a:schemeClr val="accent1">
                <a:lumMod val="75000"/>
              </a:schemeClr>
            </a:gs>
            <a:gs pos="97500">
              <a:schemeClr val="tx1"/>
            </a:gs>
            <a:gs pos="1250">
              <a:schemeClr val="tx1"/>
            </a:gs>
            <a:gs pos="9000">
              <a:schemeClr val="accent1">
                <a:lumMod val="75000"/>
              </a:schemeClr>
            </a:gs>
            <a:gs pos="65000">
              <a:schemeClr val="tx2">
                <a:lumMod val="40000"/>
                <a:lumOff val="6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7200" y="381000"/>
            <a:ext cx="8153400" cy="60960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73397"/>
            <a:ext cx="2838450" cy="426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6858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Black" pitchFamily="34" charset="0"/>
              </a:rPr>
              <a:t>“For today in the city of David </a:t>
            </a:r>
            <a:br>
              <a:rPr lang="en-US" sz="2400" dirty="0" smtClean="0">
                <a:latin typeface="Arial Black" pitchFamily="34" charset="0"/>
              </a:rPr>
            </a:br>
            <a:r>
              <a:rPr lang="en-US" sz="2400" dirty="0" smtClean="0">
                <a:latin typeface="Arial Black" pitchFamily="34" charset="0"/>
              </a:rPr>
              <a:t>there has been born for you a Savior, </a:t>
            </a:r>
            <a:br>
              <a:rPr lang="en-US" sz="2400" dirty="0" smtClean="0">
                <a:latin typeface="Arial Black" pitchFamily="34" charset="0"/>
              </a:rPr>
            </a:br>
            <a:r>
              <a:rPr lang="en-US" sz="2400" dirty="0" smtClean="0">
                <a:latin typeface="Arial Black" pitchFamily="34" charset="0"/>
              </a:rPr>
              <a:t>who is Christ the Lord.”</a:t>
            </a:r>
            <a:br>
              <a:rPr lang="en-US" sz="2400" dirty="0" smtClean="0">
                <a:latin typeface="Arial Black" pitchFamily="34" charset="0"/>
              </a:rPr>
            </a:br>
            <a:r>
              <a:rPr lang="en-US" sz="2400" dirty="0" smtClean="0">
                <a:latin typeface="Arial Black" pitchFamily="34" charset="0"/>
              </a:rPr>
              <a:t>Luke 2:11</a:t>
            </a:r>
            <a:endParaRPr lang="en-US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32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ttp://us.mg1.mail.yahoo.com/ya/download?fid=Inbox&amp;mid=1_80877_AJB8v9EAAJwYTq7z2gfJqW%2Fei%2B4&amp;pid=6&amp;tnef=&amp;YY=1320094435531&amp;file_name=DSC0886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833" r="97500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38" b="16304"/>
          <a:stretch/>
        </p:blipFill>
        <p:spPr bwMode="auto">
          <a:xfrm rot="16200000" flipV="1">
            <a:off x="3995647" y="2487957"/>
            <a:ext cx="5949444" cy="3044419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4600" y="8382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 Black" pitchFamily="34" charset="0"/>
              </a:rPr>
              <a:t>Luke 1:26-56; 2:1-20</a:t>
            </a:r>
            <a:br>
              <a:rPr lang="en-US" sz="24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Arial Black" pitchFamily="34" charset="0"/>
              </a:rPr>
              <a:t>Matthew 1:18-25</a:t>
            </a:r>
            <a:endParaRPr lang="en-US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22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4" t="12857"/>
          <a:stretch/>
        </p:blipFill>
        <p:spPr bwMode="auto">
          <a:xfrm>
            <a:off x="5449474" y="0"/>
            <a:ext cx="3999326" cy="46482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" t="19419" r="8695" b="-1"/>
          <a:stretch/>
        </p:blipFill>
        <p:spPr bwMode="auto">
          <a:xfrm>
            <a:off x="-76200" y="-150125"/>
            <a:ext cx="7309513" cy="4950726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90" t="11492" r="13507" b="13284"/>
          <a:stretch/>
        </p:blipFill>
        <p:spPr bwMode="auto">
          <a:xfrm rot="16200000">
            <a:off x="3702989" y="3815063"/>
            <a:ext cx="2235548" cy="141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813" l="10000" r="95625">
                        <a14:backgroundMark x1="43958" y1="57188" x2="82500" y2="89688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41" t="19329" r="4180"/>
          <a:stretch/>
        </p:blipFill>
        <p:spPr bwMode="auto">
          <a:xfrm>
            <a:off x="4640981" y="3839254"/>
            <a:ext cx="3055219" cy="195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backgroundMark x1="56875" y1="76250" x2="78958" y2="78438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613" t="39142" b="18210"/>
          <a:stretch/>
        </p:blipFill>
        <p:spPr bwMode="auto">
          <a:xfrm>
            <a:off x="-152400" y="5862851"/>
            <a:ext cx="3962400" cy="1299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0" b="96250" l="10000" r="94167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5" t="6567" r="6044"/>
          <a:stretch/>
        </p:blipFill>
        <p:spPr bwMode="auto">
          <a:xfrm rot="16200000">
            <a:off x="-78279" y="4265121"/>
            <a:ext cx="2543033" cy="203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250" b="84375" l="23125" r="90000">
                        <a14:backgroundMark x1="42708" y1="38750" x2="38542" y2="46250"/>
                        <a14:backgroundMark x1="32083" y1="49375" x2="23125" y2="59688"/>
                        <a14:backgroundMark x1="31458" y1="72813" x2="37500" y2="76250"/>
                        <a14:backgroundMark x1="50833" y1="34688" x2="54583" y2="3375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28864" r="14849" b="17500"/>
          <a:stretch/>
        </p:blipFill>
        <p:spPr bwMode="auto">
          <a:xfrm>
            <a:off x="5540374" y="3364497"/>
            <a:ext cx="1429995" cy="819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9792" y1="64375" x2="30000" y2="47813"/>
                        <a14:backgroundMark x1="50625" y1="42500" x2="51875" y2="37813"/>
                        <a14:backgroundMark x1="77292" y1="56250" x2="77292" y2="56250"/>
                        <a14:backgroundMark x1="33125" y1="50313" x2="33125" y2="4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00" t="22014" r="15000" b="12614"/>
          <a:stretch/>
        </p:blipFill>
        <p:spPr bwMode="auto">
          <a:xfrm>
            <a:off x="2237096" y="4124296"/>
            <a:ext cx="838199" cy="1217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 descr="http://us.mg1.mail.yahoo.com/ya/download?fid=Inbox&amp;mid=1_80877_AJB8v9EAAJwYTq7z2gfJqW%2Fei%2B4&amp;pid=6&amp;tnef=&amp;YY=1320094435531&amp;file_name=DSC08866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833" r="97500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38" b="16304"/>
          <a:stretch/>
        </p:blipFill>
        <p:spPr bwMode="auto">
          <a:xfrm rot="16200000" flipV="1">
            <a:off x="3995647" y="2487957"/>
            <a:ext cx="5949444" cy="3044419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25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8" r="11492"/>
          <a:stretch/>
        </p:blipFill>
        <p:spPr bwMode="auto">
          <a:xfrm flipH="1">
            <a:off x="-3" y="0"/>
            <a:ext cx="9108044" cy="682956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792" r="98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281" b="25720"/>
          <a:stretch/>
        </p:blipFill>
        <p:spPr bwMode="auto">
          <a:xfrm rot="16200000">
            <a:off x="-1524003" y="2581065"/>
            <a:ext cx="45720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http://us.mg1.mail.yahoo.com/ya/download?fid=Inbox&amp;mid=1_82067_AJZ8v9EAAEP3Tq7z8wWnAAzQFk0&amp;pid=6&amp;tnef=&amp;YY=1320093910578&amp;file_name=DSC0887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6458">
                        <a14:backgroundMark x1="51875" y1="31250" x2="85833" y2="35625"/>
                        <a14:backgroundMark x1="74792" y1="44063" x2="80208" y2="3968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52" t="27955" r="6970" b="26136"/>
          <a:stretch/>
        </p:blipFill>
        <p:spPr bwMode="auto">
          <a:xfrm>
            <a:off x="4873482" y="1752600"/>
            <a:ext cx="4292128" cy="237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25" r="95833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45" r="4091" b="25455"/>
          <a:stretch/>
        </p:blipFill>
        <p:spPr bwMode="auto">
          <a:xfrm rot="16200000" flipV="1">
            <a:off x="6723332" y="3599132"/>
            <a:ext cx="3027221" cy="1052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2500" r="97292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6" t="19546" r="2576" b="18182"/>
          <a:stretch/>
        </p:blipFill>
        <p:spPr bwMode="auto">
          <a:xfrm rot="16200000">
            <a:off x="6084152" y="3355411"/>
            <a:ext cx="2752437" cy="120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875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03" r="5303" b="19797"/>
          <a:stretch/>
        </p:blipFill>
        <p:spPr bwMode="auto">
          <a:xfrm rot="16200000">
            <a:off x="2559628" y="1188027"/>
            <a:ext cx="4329545" cy="198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438" b="50313" l="14583" r="5875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01" t="8731" r="40672" b="49179"/>
          <a:stretch/>
        </p:blipFill>
        <p:spPr bwMode="auto">
          <a:xfrm flipH="1">
            <a:off x="3461082" y="607172"/>
            <a:ext cx="121190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208" r="962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73" r="3181" b="15909"/>
          <a:stretch/>
        </p:blipFill>
        <p:spPr bwMode="auto">
          <a:xfrm rot="16200000">
            <a:off x="5245392" y="3593810"/>
            <a:ext cx="2962065" cy="126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593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64" t="9091" r="9174"/>
          <a:stretch/>
        </p:blipFill>
        <p:spPr bwMode="auto">
          <a:xfrm rot="16200000">
            <a:off x="-94176" y="4983274"/>
            <a:ext cx="2002949" cy="166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313" b="96250" l="10000" r="90000">
                        <a14:backgroundMark x1="43333" y1="81563" x2="40417" y2="7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94" r="19243"/>
          <a:stretch/>
        </p:blipFill>
        <p:spPr bwMode="auto">
          <a:xfrm>
            <a:off x="725602" y="5735973"/>
            <a:ext cx="937560" cy="121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6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0" t="3384" r="2895"/>
          <a:stretch/>
        </p:blipFill>
        <p:spPr bwMode="auto">
          <a:xfrm flipH="1">
            <a:off x="0" y="0"/>
            <a:ext cx="9157676" cy="68580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13" b="93750" l="4792" r="99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69"/>
          <a:stretch/>
        </p:blipFill>
        <p:spPr bwMode="auto">
          <a:xfrm flipH="1">
            <a:off x="-22746" y="1560546"/>
            <a:ext cx="5741158" cy="4962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40000" r="75417">
                        <a14:backgroundMark x1="42500" y1="20625" x2="50000" y2="26250"/>
                        <a14:backgroundMark x1="51875" y1="28438" x2="54583" y2="51563"/>
                        <a14:backgroundMark x1="53125" y1="32500" x2="56458" y2="39688"/>
                        <a14:backgroundMark x1="70000" y1="60625" x2="63333" y2="72813"/>
                        <a14:backgroundMark x1="62083" y1="72500" x2="52083" y2="76563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91" t="9772" r="25151" b="22955"/>
          <a:stretch/>
        </p:blipFill>
        <p:spPr bwMode="auto">
          <a:xfrm flipH="1">
            <a:off x="536682" y="304800"/>
            <a:ext cx="838200" cy="105130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371600" y="2514600"/>
            <a:ext cx="4114800" cy="3733800"/>
            <a:chOff x="1371600" y="2514600"/>
            <a:chExt cx="4114800" cy="3733800"/>
          </a:xfrm>
        </p:grpSpPr>
        <p:sp>
          <p:nvSpPr>
            <p:cNvPr id="12" name="Cloud 11"/>
            <p:cNvSpPr/>
            <p:nvPr/>
          </p:nvSpPr>
          <p:spPr>
            <a:xfrm>
              <a:off x="1371600" y="2514600"/>
              <a:ext cx="4114800" cy="3733800"/>
            </a:xfrm>
            <a:prstGeom prst="cloud">
              <a:avLst/>
            </a:prstGeom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317500"/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0" r="96875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95" b="12052"/>
            <a:stretch/>
          </p:blipFill>
          <p:spPr bwMode="auto">
            <a:xfrm flipH="1">
              <a:off x="1828800" y="4724400"/>
              <a:ext cx="2309719" cy="9169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5" name="Picture 14" descr="http://us.mg1.mail.yahoo.com/ya/download?fid=Inbox&amp;mid=1_80877_AJB8v9EAAJwYTq7z2gfJqW%2Fei%2B4&amp;pid=6&amp;tnef=&amp;YY=1320094435531&amp;file_name=DSC0886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833" r="97500"/>
                    </a14:imgEffect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38" b="16304"/>
          <a:stretch/>
        </p:blipFill>
        <p:spPr bwMode="auto">
          <a:xfrm rot="16200000" flipV="1">
            <a:off x="2530357" y="3476497"/>
            <a:ext cx="3152631" cy="1613248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18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0" t="3384" r="2895"/>
          <a:stretch/>
        </p:blipFill>
        <p:spPr bwMode="auto">
          <a:xfrm flipH="1">
            <a:off x="0" y="0"/>
            <a:ext cx="9157676" cy="68580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13" b="93750" l="4792" r="99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53"/>
          <a:stretch/>
        </p:blipFill>
        <p:spPr bwMode="auto">
          <a:xfrm flipH="1">
            <a:off x="-22746" y="1560546"/>
            <a:ext cx="5727510" cy="4962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250" r="97292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28" b="24090"/>
          <a:stretch/>
        </p:blipFill>
        <p:spPr bwMode="auto">
          <a:xfrm rot="16200000" flipV="1">
            <a:off x="-636573" y="4488655"/>
            <a:ext cx="3657602" cy="147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17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0" t="3384" r="2895"/>
          <a:stretch/>
        </p:blipFill>
        <p:spPr bwMode="auto">
          <a:xfrm flipH="1">
            <a:off x="0" y="0"/>
            <a:ext cx="9157676" cy="68580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13" b="93750" l="4792" r="99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69"/>
          <a:stretch/>
        </p:blipFill>
        <p:spPr bwMode="auto">
          <a:xfrm flipH="1">
            <a:off x="-22746" y="1560546"/>
            <a:ext cx="5741158" cy="4962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250" r="97292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28" b="24090"/>
          <a:stretch/>
        </p:blipFill>
        <p:spPr bwMode="auto">
          <a:xfrm rot="16200000">
            <a:off x="5893841" y="4240758"/>
            <a:ext cx="3733802" cy="1500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208" r="962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73" r="3181" b="15909"/>
          <a:stretch/>
        </p:blipFill>
        <p:spPr bwMode="auto">
          <a:xfrm rot="16200000" flipV="1">
            <a:off x="5730712" y="4509096"/>
            <a:ext cx="3129488" cy="133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225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0" t="3384" r="2895"/>
          <a:stretch/>
        </p:blipFill>
        <p:spPr bwMode="auto">
          <a:xfrm>
            <a:off x="9525" y="0"/>
            <a:ext cx="9157675" cy="68580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250" r="97292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28" b="24090"/>
          <a:stretch/>
        </p:blipFill>
        <p:spPr bwMode="auto">
          <a:xfrm rot="16200000">
            <a:off x="3851920" y="3851921"/>
            <a:ext cx="3962400" cy="1592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943600" y="2955104"/>
            <a:ext cx="3102462" cy="3623115"/>
            <a:chOff x="5943600" y="2955104"/>
            <a:chExt cx="3102462" cy="3623115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500" b="98438" l="10000" r="90000">
                          <a14:backgroundMark x1="62500" y1="67500" x2="58542" y2="73438"/>
                          <a14:backgroundMark x1="53333" y1="5313" x2="53333" y2="5313"/>
                        </a14:backgroundRemoval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48" r="10597" b="6679"/>
            <a:stretch/>
          </p:blipFill>
          <p:spPr bwMode="auto">
            <a:xfrm>
              <a:off x="5943600" y="3989291"/>
              <a:ext cx="3102462" cy="25889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563" b="90000" l="4375" r="9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4" t="4328" r="8731" b="7015"/>
            <a:stretch/>
          </p:blipFill>
          <p:spPr bwMode="auto">
            <a:xfrm rot="16200000">
              <a:off x="6253778" y="3330726"/>
              <a:ext cx="2607496" cy="1856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438" l="10000" r="97708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57" r="3059"/>
          <a:stretch/>
        </p:blipFill>
        <p:spPr bwMode="auto">
          <a:xfrm rot="5400000" flipV="1">
            <a:off x="-865325" y="1866900"/>
            <a:ext cx="4854853" cy="373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250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555" b="26354"/>
          <a:stretch/>
        </p:blipFill>
        <p:spPr bwMode="auto">
          <a:xfrm rot="692894" flipH="1">
            <a:off x="-455164" y="700825"/>
            <a:ext cx="4053526" cy="119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33" r="96875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612" b="26716"/>
          <a:stretch/>
        </p:blipFill>
        <p:spPr bwMode="auto">
          <a:xfrm rot="16200000">
            <a:off x="-652832" y="3789868"/>
            <a:ext cx="3886200" cy="118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0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91" b="14306"/>
          <a:stretch/>
        </p:blipFill>
        <p:spPr bwMode="auto">
          <a:xfrm flipH="1">
            <a:off x="0" y="-26037"/>
            <a:ext cx="685800" cy="513143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6"/>
          <a:stretch/>
        </p:blipFill>
        <p:spPr bwMode="auto">
          <a:xfrm>
            <a:off x="685800" y="0"/>
            <a:ext cx="8469504" cy="5105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" t="23880" b="27313"/>
          <a:stretch/>
        </p:blipFill>
        <p:spPr bwMode="auto">
          <a:xfrm rot="5400000">
            <a:off x="4304553" y="2301656"/>
            <a:ext cx="6762515" cy="196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8517" r="5522"/>
          <a:stretch/>
        </p:blipFill>
        <p:spPr bwMode="auto">
          <a:xfrm>
            <a:off x="3276600" y="838200"/>
            <a:ext cx="2680648" cy="192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250" r="97292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728" b="24090"/>
          <a:stretch/>
        </p:blipFill>
        <p:spPr bwMode="auto">
          <a:xfrm rot="16200000">
            <a:off x="4237461" y="3718593"/>
            <a:ext cx="3864492" cy="155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r="4925"/>
          <a:stretch/>
        </p:blipFill>
        <p:spPr bwMode="auto">
          <a:xfrm>
            <a:off x="-214346" y="3929066"/>
            <a:ext cx="2766920" cy="2059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4" t="5112" r="13881" b="5783"/>
          <a:stretch/>
        </p:blipFill>
        <p:spPr bwMode="auto">
          <a:xfrm>
            <a:off x="3587950" y="4913888"/>
            <a:ext cx="1303835" cy="115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t="19329" r="4180"/>
          <a:stretch/>
        </p:blipFill>
        <p:spPr bwMode="auto">
          <a:xfrm>
            <a:off x="4891785" y="5357826"/>
            <a:ext cx="884548" cy="71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375" b="90000" l="6458" r="93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46653" y="4010959"/>
            <a:ext cx="2891427" cy="1927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" t="23880" b="27313"/>
          <a:stretch/>
        </p:blipFill>
        <p:spPr bwMode="auto">
          <a:xfrm rot="5400000" flipV="1">
            <a:off x="-1940616" y="2294538"/>
            <a:ext cx="6696745" cy="190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r="10597" b="6679"/>
          <a:stretch/>
        </p:blipFill>
        <p:spPr bwMode="auto">
          <a:xfrm>
            <a:off x="6318553" y="4497149"/>
            <a:ext cx="2861959" cy="238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99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16</Words>
  <Application>Microsoft Office PowerPoint</Application>
  <PresentationFormat>On-screen Show (4:3)</PresentationFormat>
  <Paragraphs>3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Martin</dc:creator>
  <cp:lastModifiedBy>David Martin</cp:lastModifiedBy>
  <cp:revision>65</cp:revision>
  <dcterms:created xsi:type="dcterms:W3CDTF">2012-03-13T18:18:27Z</dcterms:created>
  <dcterms:modified xsi:type="dcterms:W3CDTF">2012-03-16T12:16:11Z</dcterms:modified>
</cp:coreProperties>
</file>