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2" r:id="rId2"/>
    <p:sldId id="268" r:id="rId3"/>
    <p:sldId id="266" r:id="rId4"/>
    <p:sldId id="278" r:id="rId5"/>
    <p:sldId id="274" r:id="rId6"/>
    <p:sldId id="273" r:id="rId7"/>
    <p:sldId id="279" r:id="rId8"/>
    <p:sldId id="275" r:id="rId9"/>
    <p:sldId id="280" r:id="rId10"/>
    <p:sldId id="272" r:id="rId11"/>
    <p:sldId id="28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D49B5C1-EEDD-4D64-A0CF-118C2424EE76}" type="datetimeFigureOut">
              <a:rPr lang="ar-JO" smtClean="0"/>
              <a:pPr/>
              <a:t>13/03/1435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DC160C-E45B-4F24-98E2-2694B56FCF3A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0104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07DD-A40D-438C-8317-5A444CA7F472}" type="slidenum">
              <a:rPr lang="ar-JO" smtClean="0"/>
              <a:pPr/>
              <a:t>2</a:t>
            </a:fld>
            <a:endParaRPr lang="ar-J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07DD-A40D-438C-8317-5A444CA7F472}" type="slidenum">
              <a:rPr lang="ar-JO" smtClean="0"/>
              <a:pPr/>
              <a:t>9</a:t>
            </a:fld>
            <a:endParaRPr lang="ar-J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4.wdp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34.png"/><Relationship Id="rId21" Type="http://schemas.microsoft.com/office/2007/relationships/hdphoto" Target="../media/hdphoto13.wdp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14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10" Type="http://schemas.microsoft.com/office/2007/relationships/hdphoto" Target="../media/hdphoto8.wdp"/><Relationship Id="rId19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0.wdp"/><Relationship Id="rId5" Type="http://schemas.microsoft.com/office/2007/relationships/hdphoto" Target="../media/hdphoto4.wdp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image" Target="../media/image14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34.png"/><Relationship Id="rId21" Type="http://schemas.microsoft.com/office/2007/relationships/hdphoto" Target="../media/hdphoto19.wdp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microsoft.com/office/2007/relationships/hdphoto" Target="../media/hdphoto17.wdp"/><Relationship Id="rId2" Type="http://schemas.openxmlformats.org/officeDocument/2006/relationships/image" Target="../media/image14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5.png"/><Relationship Id="rId15" Type="http://schemas.microsoft.com/office/2007/relationships/hdphoto" Target="../media/hdphoto16.wdp"/><Relationship Id="rId23" Type="http://schemas.microsoft.com/office/2007/relationships/hdphoto" Target="../media/hdphoto14.wdp"/><Relationship Id="rId10" Type="http://schemas.openxmlformats.org/officeDocument/2006/relationships/image" Target="../media/image37.png"/><Relationship Id="rId19" Type="http://schemas.microsoft.com/office/2007/relationships/hdphoto" Target="../media/hdphoto18.wdp"/><Relationship Id="rId4" Type="http://schemas.microsoft.com/office/2007/relationships/hdphoto" Target="../media/hdphoto5.wdp"/><Relationship Id="rId9" Type="http://schemas.openxmlformats.org/officeDocument/2006/relationships/image" Target="../media/image39.png"/><Relationship Id="rId14" Type="http://schemas.openxmlformats.org/officeDocument/2006/relationships/image" Target="../media/image48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18" Type="http://schemas.microsoft.com/office/2007/relationships/hdphoto" Target="../media/hdphoto20.wdp"/><Relationship Id="rId3" Type="http://schemas.openxmlformats.org/officeDocument/2006/relationships/image" Target="../media/image1.jpeg"/><Relationship Id="rId21" Type="http://schemas.openxmlformats.org/officeDocument/2006/relationships/image" Target="../media/image5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microsoft.com/office/2007/relationships/hdphoto" Target="../media/hdphoto23.wdp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55.png"/><Relationship Id="rId10" Type="http://schemas.openxmlformats.org/officeDocument/2006/relationships/image" Target="../media/image7.png"/><Relationship Id="rId19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87910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Life </a:t>
            </a:r>
            <a:r>
              <a:rPr lang="en-US" sz="2400" smtClean="0">
                <a:solidFill>
                  <a:schemeClr val="bg1"/>
                </a:solidFill>
              </a:rPr>
              <a:t>of Job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Job 1, 2, 42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1">
              <a:schemeClr val="tx1">
                <a:lumMod val="95000"/>
                <a:lumOff val="5000"/>
              </a:schemeClr>
            </a:gs>
            <a:gs pos="23000">
              <a:srgbClr val="7D8496"/>
            </a:gs>
            <a:gs pos="52000">
              <a:srgbClr val="E6E6E6"/>
            </a:gs>
            <a:gs pos="83000">
              <a:srgbClr val="7D8496"/>
            </a:gs>
            <a:gs pos="35000">
              <a:schemeClr val="accent2">
                <a:lumMod val="50000"/>
              </a:schemeClr>
            </a:gs>
            <a:gs pos="67000">
              <a:schemeClr val="accent2">
                <a:lumMod val="50000"/>
              </a:schemeClr>
            </a:gs>
            <a:gs pos="94000">
              <a:schemeClr val="tx1">
                <a:lumMod val="95000"/>
                <a:lumOff val="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417514"/>
            <a:ext cx="8229600" cy="601188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ar-JO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2" b="89994" l="8545" r="90000">
                        <a14:backgroundMark x1="62260" y1="73097" x2="67232" y2="74303"/>
                        <a14:backgroundMark x1="44520" y1="74680" x2="43051" y2="75132"/>
                        <a14:backgroundMark x1="66328" y1="73700" x2="67232" y2="74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4883" r="18066" b="21037"/>
          <a:stretch/>
        </p:blipFill>
        <p:spPr>
          <a:xfrm>
            <a:off x="539552" y="980728"/>
            <a:ext cx="2819343" cy="530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31840" y="1714488"/>
            <a:ext cx="5300642" cy="3286148"/>
          </a:xfrm>
        </p:spPr>
        <p:txBody>
          <a:bodyPr>
            <a:normAutofit/>
          </a:bodyPr>
          <a:lstStyle/>
          <a:p>
            <a:pPr rtl="1"/>
            <a:r>
              <a:rPr lang="en-US" sz="3200" b="1" smtClean="0">
                <a:latin typeface="Comic Sans MS" panose="030F0702030302020204" pitchFamily="66" charset="0"/>
              </a:rPr>
              <a:t>Proverbs 3:5</a:t>
            </a:r>
            <a:br>
              <a:rPr lang="en-US" sz="3200" b="1" smtClean="0">
                <a:latin typeface="Comic Sans MS" panose="030F0702030302020204" pitchFamily="66" charset="0"/>
              </a:rPr>
            </a:br>
            <a:r>
              <a:rPr lang="en-US" sz="3200" b="1" smtClean="0">
                <a:latin typeface="Comic Sans MS" panose="030F0702030302020204" pitchFamily="66" charset="0"/>
              </a:rPr>
              <a:t>“Trust in the Lord with all your heart, </a:t>
            </a:r>
            <a:br>
              <a:rPr lang="en-US" sz="3200" b="1" smtClean="0">
                <a:latin typeface="Comic Sans MS" panose="030F0702030302020204" pitchFamily="66" charset="0"/>
              </a:rPr>
            </a:br>
            <a:r>
              <a:rPr lang="en-US" sz="3200" b="1" smtClean="0">
                <a:latin typeface="Comic Sans MS" panose="030F0702030302020204" pitchFamily="66" charset="0"/>
              </a:rPr>
              <a:t>and do not lean on your own understanding.”</a:t>
            </a:r>
            <a:r>
              <a:rPr lang="ar-SA" sz="3200" b="1" smtClean="0">
                <a:latin typeface="Comic Sans MS" panose="030F0702030302020204" pitchFamily="66" charset="0"/>
              </a:rPr>
              <a:t> </a:t>
            </a:r>
            <a:endParaRPr lang="ar-JO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6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2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r="11492"/>
          <a:stretch/>
        </p:blipFill>
        <p:spPr bwMode="auto">
          <a:xfrm>
            <a:off x="-5703" y="80787"/>
            <a:ext cx="9149703" cy="67362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8750" l="5417" r="90000">
                        <a14:backgroundMark x1="56458" y1="78750" x2="56458" y2="77188"/>
                        <a14:backgroundMark x1="65833" y1="44688" x2="64792" y2="44688"/>
                        <a14:backgroundMark x1="69375" y1="52812" x2="66875" y2="53125"/>
                        <a14:backgroundMark x1="39167" y1="16875" x2="39167" y2="1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295275"/>
            <a:ext cx="577215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6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3059"/>
          <a:stretch/>
        </p:blipFill>
        <p:spPr bwMode="auto">
          <a:xfrm rot="5400000" flipV="1">
            <a:off x="-728216" y="2395981"/>
            <a:ext cx="4428240" cy="388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 bwMode="auto">
          <a:xfrm flipH="1">
            <a:off x="6248400" y="3065464"/>
            <a:ext cx="3184438" cy="196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5" b="26354"/>
          <a:stretch/>
        </p:blipFill>
        <p:spPr bwMode="auto">
          <a:xfrm rot="455919" flipH="1">
            <a:off x="-526276" y="1214509"/>
            <a:ext cx="4129968" cy="153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34663" r="54179" b="8023"/>
          <a:stretch/>
        </p:blipFill>
        <p:spPr bwMode="auto">
          <a:xfrm flipH="1">
            <a:off x="-304800" y="5630222"/>
            <a:ext cx="1012637" cy="145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6" t="7500" r="17648" b="8864"/>
          <a:stretch/>
        </p:blipFill>
        <p:spPr bwMode="auto">
          <a:xfrm flipH="1">
            <a:off x="7748019" y="3908125"/>
            <a:ext cx="1225511" cy="118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10597" b="6679"/>
          <a:stretch/>
        </p:blipFill>
        <p:spPr bwMode="auto">
          <a:xfrm flipH="1">
            <a:off x="3124200" y="3276600"/>
            <a:ext cx="1774107" cy="148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08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74" r="4950" b="17425"/>
          <a:stretch/>
        </p:blipFill>
        <p:spPr bwMode="auto">
          <a:xfrm>
            <a:off x="3505200" y="3741293"/>
            <a:ext cx="5715000" cy="25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7500" b="9772"/>
          <a:stretch/>
        </p:blipFill>
        <p:spPr bwMode="auto">
          <a:xfrm>
            <a:off x="3863694" y="4648200"/>
            <a:ext cx="5410846" cy="23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r="18788"/>
          <a:stretch/>
        </p:blipFill>
        <p:spPr bwMode="auto">
          <a:xfrm rot="16200000">
            <a:off x="96753" y="4282022"/>
            <a:ext cx="270209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8030"/>
          <a:stretch/>
        </p:blipFill>
        <p:spPr bwMode="auto">
          <a:xfrm flipH="1">
            <a:off x="1828800" y="4000370"/>
            <a:ext cx="2362200" cy="278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557677" y="4117498"/>
            <a:ext cx="1738723" cy="759302"/>
            <a:chOff x="7557677" y="4117498"/>
            <a:chExt cx="1738723" cy="759302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1" r="6363" b="53978"/>
            <a:stretch/>
          </p:blipFill>
          <p:spPr bwMode="auto">
            <a:xfrm>
              <a:off x="7557677" y="41174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1" r="6363" b="53978"/>
            <a:stretch/>
          </p:blipFill>
          <p:spPr bwMode="auto">
            <a:xfrm>
              <a:off x="7862477" y="41936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167058" y="76200"/>
            <a:ext cx="9234858" cy="6831097"/>
            <a:chOff x="-180112" y="26902"/>
            <a:chExt cx="9234858" cy="683109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4" r="13581"/>
            <a:stretch/>
          </p:blipFill>
          <p:spPr bwMode="auto">
            <a:xfrm>
              <a:off x="-152400" y="26902"/>
              <a:ext cx="9207146" cy="6831097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495299" y="2552701"/>
              <a:ext cx="3886201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5" t="11111" r="1828" b="8947"/>
            <a:stretch/>
          </p:blipFill>
          <p:spPr bwMode="auto">
            <a:xfrm rot="16200000">
              <a:off x="-1627911" y="1524000"/>
              <a:ext cx="6733309" cy="38377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9440" r="7811"/>
          <a:stretch/>
        </p:blipFill>
        <p:spPr bwMode="auto">
          <a:xfrm rot="16200000">
            <a:off x="4871819" y="1917222"/>
            <a:ext cx="2219763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"/>
          <p:cNvGrpSpPr/>
          <p:nvPr/>
        </p:nvGrpSpPr>
        <p:grpSpPr>
          <a:xfrm>
            <a:off x="4293252" y="3575622"/>
            <a:ext cx="3124200" cy="3348355"/>
            <a:chOff x="5486401" y="3936876"/>
            <a:chExt cx="2649680" cy="258635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9545" r="15302"/>
            <a:stretch/>
          </p:blipFill>
          <p:spPr bwMode="auto">
            <a:xfrm rot="16200000">
              <a:off x="5720269" y="4107420"/>
              <a:ext cx="2181943" cy="2649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745" y="4009491"/>
              <a:ext cx="18288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2" t="25227" b="21136"/>
            <a:stretch/>
          </p:blipFill>
          <p:spPr bwMode="auto">
            <a:xfrm>
              <a:off x="5771152" y="3936876"/>
              <a:ext cx="1935438" cy="7875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80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0"/>
            <a:ext cx="9372600" cy="6858000"/>
          </a:xfrm>
          <a:prstGeom prst="rect">
            <a:avLst/>
          </a:prstGeom>
        </p:spPr>
      </p:pic>
      <p:pic>
        <p:nvPicPr>
          <p:cNvPr id="11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8" b="10228"/>
          <a:stretch/>
        </p:blipFill>
        <p:spPr bwMode="auto">
          <a:xfrm rot="16200000">
            <a:off x="5510646" y="2109355"/>
            <a:ext cx="3429000" cy="149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8" b="10228"/>
          <a:stretch/>
        </p:blipFill>
        <p:spPr bwMode="auto">
          <a:xfrm rot="16412732" flipV="1">
            <a:off x="1504950" y="1809750"/>
            <a:ext cx="3810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0000" l="833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91" b="7727"/>
          <a:stretch/>
        </p:blipFill>
        <p:spPr bwMode="auto">
          <a:xfrm rot="16200000">
            <a:off x="3950986" y="2900952"/>
            <a:ext cx="2411437" cy="154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://us.mg1.mail.yahoo.com/ya/download?fid=Inbox&amp;mid=1_80877_AJB8v9EAAJwYTq7z2gfJqW%2Fei%2B4&amp;pid=7&amp;tnef=&amp;YY=1320094435531&amp;file_name=DSC088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16190"/>
          <a:stretch/>
        </p:blipFill>
        <p:spPr bwMode="auto">
          <a:xfrm rot="16200000" flipV="1">
            <a:off x="118808" y="927712"/>
            <a:ext cx="2850988" cy="242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352610" flipV="1">
            <a:off x="6488263" y="2959244"/>
            <a:ext cx="3531064" cy="162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us.mg1.mail.yahoo.com/ya/download?fid=Inbox&amp;mid=1_80877_AJB8v9EAAJwYTq7z2gfJqW%2Fei%2B4&amp;pid=8&amp;tnef=&amp;YY=1320094435531&amp;file_name=DSC088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63599" y="2692402"/>
            <a:ext cx="3276602" cy="215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3788" b="8181"/>
          <a:stretch/>
        </p:blipFill>
        <p:spPr bwMode="auto">
          <a:xfrm rot="16200000">
            <a:off x="-694467" y="3780565"/>
            <a:ext cx="3818555" cy="197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188638" y="4179187"/>
            <a:ext cx="2535762" cy="2526413"/>
          </a:xfrm>
          <a:prstGeom prst="wedgeRoundRectCallout">
            <a:avLst>
              <a:gd name="adj1" fmla="val -82967"/>
              <a:gd name="adj2" fmla="val -68354"/>
              <a:gd name="adj3" fmla="val 16667"/>
            </a:avLst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 bwMode="auto">
          <a:xfrm flipH="1">
            <a:off x="2787201" y="4293096"/>
            <a:ext cx="1136727" cy="7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r="18788"/>
          <a:stretch/>
        </p:blipFill>
        <p:spPr bwMode="auto">
          <a:xfrm rot="16200000" flipV="1">
            <a:off x="2837424" y="5768237"/>
            <a:ext cx="1007352" cy="7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10597" b="6679"/>
          <a:stretch/>
        </p:blipFill>
        <p:spPr bwMode="auto">
          <a:xfrm>
            <a:off x="3839805" y="5726214"/>
            <a:ext cx="808395" cy="67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6" t="7500" r="17648" b="8864"/>
          <a:stretch/>
        </p:blipFill>
        <p:spPr bwMode="auto">
          <a:xfrm>
            <a:off x="2231724" y="4880007"/>
            <a:ext cx="616980" cy="59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8030"/>
          <a:stretch/>
        </p:blipFill>
        <p:spPr bwMode="auto">
          <a:xfrm>
            <a:off x="2362200" y="5633862"/>
            <a:ext cx="878449" cy="103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7500" b="9772"/>
          <a:stretch/>
        </p:blipFill>
        <p:spPr bwMode="auto">
          <a:xfrm>
            <a:off x="2971800" y="4954114"/>
            <a:ext cx="1546671" cy="67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2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r="13581"/>
          <a:stretch/>
        </p:blipFill>
        <p:spPr bwMode="auto">
          <a:xfrm>
            <a:off x="-152400" y="26902"/>
            <a:ext cx="9296400" cy="6831097"/>
          </a:xfrm>
          <a:prstGeom prst="rect">
            <a:avLst/>
          </a:prstGeom>
          <a:ln w="762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3093027" y="93625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lum bright="-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3059"/>
          <a:stretch/>
        </p:blipFill>
        <p:spPr bwMode="auto">
          <a:xfrm rot="5400000">
            <a:off x="5165208" y="682714"/>
            <a:ext cx="4351920" cy="418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5" b="26354"/>
          <a:stretch/>
        </p:blipFill>
        <p:spPr bwMode="auto">
          <a:xfrm rot="21104030">
            <a:off x="5005858" y="83223"/>
            <a:ext cx="4544158" cy="106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8166796" y="3491805"/>
            <a:ext cx="1634149" cy="135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1797628" y="1174173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654629" y="146511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-564571" y="1756064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-1707571" y="2047010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4824054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5547241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6309241" y="3422951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375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01" b="5770"/>
          <a:stretch/>
        </p:blipFill>
        <p:spPr bwMode="auto">
          <a:xfrm rot="16200000" flipV="1">
            <a:off x="2420436" y="4041680"/>
            <a:ext cx="3123060" cy="141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22500" r="17576" b="17954"/>
          <a:stretch/>
        </p:blipFill>
        <p:spPr bwMode="auto">
          <a:xfrm flipH="1">
            <a:off x="1828800" y="5246154"/>
            <a:ext cx="1219200" cy="6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50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70" b="6380"/>
          <a:stretch/>
        </p:blipFill>
        <p:spPr bwMode="auto">
          <a:xfrm rot="16200000" flipV="1">
            <a:off x="1181099" y="4229099"/>
            <a:ext cx="2895601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1343"/>
          <a:stretch/>
        </p:blipFill>
        <p:spPr bwMode="auto">
          <a:xfrm rot="16200000">
            <a:off x="2327775" y="4383614"/>
            <a:ext cx="3209188" cy="11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21" b="12388"/>
          <a:stretch/>
        </p:blipFill>
        <p:spPr bwMode="auto">
          <a:xfrm rot="16200000" flipV="1">
            <a:off x="2297901" y="4225605"/>
            <a:ext cx="3081142" cy="126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ular Callout 39"/>
          <p:cNvSpPr/>
          <p:nvPr/>
        </p:nvSpPr>
        <p:spPr>
          <a:xfrm>
            <a:off x="3182823" y="1556792"/>
            <a:ext cx="3333393" cy="2016224"/>
          </a:xfrm>
          <a:prstGeom prst="wedgeRectCallout">
            <a:avLst>
              <a:gd name="adj1" fmla="val -60901"/>
              <a:gd name="adj2" fmla="val 67695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The Lord gave and the Lord has taken away. Blessed be the name of the Lord.</a:t>
            </a:r>
            <a:endParaRPr lang="ar-JO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25000"/>
          <a:stretch/>
        </p:blipFill>
        <p:spPr bwMode="auto">
          <a:xfrm rot="16200000">
            <a:off x="1643485" y="4295601"/>
            <a:ext cx="3389711" cy="13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703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322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-533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129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510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7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0"/>
            <a:ext cx="9372600" cy="6858000"/>
          </a:xfrm>
          <a:prstGeom prst="rect">
            <a:avLst/>
          </a:prstGeom>
        </p:spPr>
      </p:pic>
      <p:pic>
        <p:nvPicPr>
          <p:cNvPr id="11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8" b="10228"/>
          <a:stretch/>
        </p:blipFill>
        <p:spPr bwMode="auto">
          <a:xfrm rot="16200000">
            <a:off x="5510646" y="2109355"/>
            <a:ext cx="3429000" cy="149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8" b="10228"/>
          <a:stretch/>
        </p:blipFill>
        <p:spPr bwMode="auto">
          <a:xfrm rot="16412732" flipV="1">
            <a:off x="1504950" y="1809750"/>
            <a:ext cx="3810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0000" l="833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91" b="7727"/>
          <a:stretch/>
        </p:blipFill>
        <p:spPr bwMode="auto">
          <a:xfrm rot="16200000">
            <a:off x="3950986" y="2900952"/>
            <a:ext cx="2411437" cy="154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://us.mg1.mail.yahoo.com/ya/download?fid=Inbox&amp;mid=1_80877_AJB8v9EAAJwYTq7z2gfJqW%2Fei%2B4&amp;pid=7&amp;tnef=&amp;YY=1320094435531&amp;file_name=DSC088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16190"/>
          <a:stretch/>
        </p:blipFill>
        <p:spPr bwMode="auto">
          <a:xfrm rot="16200000" flipV="1">
            <a:off x="118808" y="927712"/>
            <a:ext cx="2850988" cy="242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352610" flipV="1">
            <a:off x="6488263" y="2959244"/>
            <a:ext cx="3531064" cy="162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us.mg1.mail.yahoo.com/ya/download?fid=Inbox&amp;mid=1_80877_AJB8v9EAAJwYTq7z2gfJqW%2Fei%2B4&amp;pid=8&amp;tnef=&amp;YY=1320094435531&amp;file_name=DSC088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63599" y="2692402"/>
            <a:ext cx="3276602" cy="215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3788" b="8181"/>
          <a:stretch/>
        </p:blipFill>
        <p:spPr bwMode="auto">
          <a:xfrm rot="16200000">
            <a:off x="-694467" y="3780565"/>
            <a:ext cx="3818555" cy="197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88638" y="4179187"/>
            <a:ext cx="2535762" cy="2526413"/>
            <a:chOff x="2188638" y="4179187"/>
            <a:chExt cx="2535762" cy="2526413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188638" y="4179187"/>
              <a:ext cx="2535762" cy="2526413"/>
            </a:xfrm>
            <a:prstGeom prst="wedgeRoundRectCallout">
              <a:avLst>
                <a:gd name="adj1" fmla="val -82967"/>
                <a:gd name="adj2" fmla="val -68354"/>
                <a:gd name="adj3" fmla="val 16667"/>
              </a:avLst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2500" r="987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70" b="6380"/>
            <a:stretch/>
          </p:blipFill>
          <p:spPr bwMode="auto">
            <a:xfrm rot="16200000">
              <a:off x="2344660" y="5013398"/>
              <a:ext cx="1995504" cy="1112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72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r="13581"/>
          <a:stretch/>
        </p:blipFill>
        <p:spPr bwMode="auto">
          <a:xfrm>
            <a:off x="-152400" y="26902"/>
            <a:ext cx="9296400" cy="6831097"/>
          </a:xfrm>
          <a:prstGeom prst="rect">
            <a:avLst/>
          </a:prstGeom>
          <a:ln w="762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3093027" y="93625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lum bright="-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3059"/>
          <a:stretch/>
        </p:blipFill>
        <p:spPr bwMode="auto">
          <a:xfrm rot="5400000">
            <a:off x="5165208" y="682714"/>
            <a:ext cx="4351920" cy="418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5" b="26354"/>
          <a:stretch/>
        </p:blipFill>
        <p:spPr bwMode="auto">
          <a:xfrm rot="21104030">
            <a:off x="5005858" y="83223"/>
            <a:ext cx="4544158" cy="106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22500" r="17576" b="17954"/>
          <a:stretch/>
        </p:blipFill>
        <p:spPr bwMode="auto">
          <a:xfrm flipH="1">
            <a:off x="1714480" y="5246154"/>
            <a:ext cx="1476396" cy="6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8166796" y="3491805"/>
            <a:ext cx="1634149" cy="135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1797628" y="1174173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654629" y="146511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-564571" y="1756064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-1707571" y="2047010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4824054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5547241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6309241" y="3422951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9" b="6645"/>
          <a:stretch/>
        </p:blipFill>
        <p:spPr bwMode="auto">
          <a:xfrm rot="14192000" flipV="1">
            <a:off x="1057573" y="4583759"/>
            <a:ext cx="2953278" cy="121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ular Callout 28"/>
          <p:cNvSpPr/>
          <p:nvPr/>
        </p:nvSpPr>
        <p:spPr>
          <a:xfrm>
            <a:off x="2333925" y="1630510"/>
            <a:ext cx="3390203" cy="1942506"/>
          </a:xfrm>
          <a:prstGeom prst="wedgeRectCallout">
            <a:avLst>
              <a:gd name="adj1" fmla="val -49036"/>
              <a:gd name="adj2" fmla="val 8136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Shall we indeed accept good from God and not accept adversity?</a:t>
            </a:r>
            <a:endParaRPr lang="ar-JO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79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22" b="15969"/>
          <a:stretch/>
        </p:blipFill>
        <p:spPr bwMode="auto">
          <a:xfrm rot="16200000" flipV="1">
            <a:off x="2846626" y="4459050"/>
            <a:ext cx="3091474" cy="131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703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322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-533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129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510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7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r="13581"/>
          <a:stretch/>
        </p:blipFill>
        <p:spPr bwMode="auto">
          <a:xfrm>
            <a:off x="-152400" y="26902"/>
            <a:ext cx="9296400" cy="6831097"/>
          </a:xfrm>
          <a:prstGeom prst="rect">
            <a:avLst/>
          </a:prstGeom>
          <a:ln w="762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3093027" y="93625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lum bright="-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3059"/>
          <a:stretch/>
        </p:blipFill>
        <p:spPr bwMode="auto">
          <a:xfrm rot="5400000">
            <a:off x="5165208" y="682714"/>
            <a:ext cx="4351920" cy="418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5" b="26354"/>
          <a:stretch/>
        </p:blipFill>
        <p:spPr bwMode="auto">
          <a:xfrm rot="21104030">
            <a:off x="5005858" y="83223"/>
            <a:ext cx="4544158" cy="106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22500" r="17576" b="17954"/>
          <a:stretch/>
        </p:blipFill>
        <p:spPr bwMode="auto">
          <a:xfrm flipH="1">
            <a:off x="1714480" y="5246154"/>
            <a:ext cx="1333520" cy="6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8166796" y="3491805"/>
            <a:ext cx="1634149" cy="135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1797628" y="1174173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654629" y="146511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-564571" y="1756064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-1707571" y="2047010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4824054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5547241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6309241" y="3422951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9" b="6645"/>
          <a:stretch/>
        </p:blipFill>
        <p:spPr bwMode="auto">
          <a:xfrm rot="14192000" flipV="1">
            <a:off x="1063439" y="4590901"/>
            <a:ext cx="2943571" cy="120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796225" y="188640"/>
            <a:ext cx="3024247" cy="5336874"/>
            <a:chOff x="5544652" y="468390"/>
            <a:chExt cx="3024247" cy="5336874"/>
          </a:xfrm>
        </p:grpSpPr>
        <p:pic>
          <p:nvPicPr>
            <p:cNvPr id="42" name="Picture 2" descr="Tornad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flipH="1">
              <a:off x="5544652" y="468390"/>
              <a:ext cx="3024247" cy="5336874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38" b="94688" l="10000" r="90000"/>
                      </a14:imgEffect>
                      <a14:imgEffect>
                        <a14:artisticPlasticWrap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1" t="5000" r="11364" b="7273"/>
            <a:stretch/>
          </p:blipFill>
          <p:spPr bwMode="auto">
            <a:xfrm rot="16200000">
              <a:off x="6245943" y="1286519"/>
              <a:ext cx="1482472" cy="107429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lumMod val="50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12" b="26716"/>
          <a:stretch/>
        </p:blipFill>
        <p:spPr bwMode="auto">
          <a:xfrm rot="16200000" flipV="1">
            <a:off x="2114363" y="4472371"/>
            <a:ext cx="3657600" cy="111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875" r="943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7" r="6515" b="14318"/>
          <a:stretch/>
        </p:blipFill>
        <p:spPr bwMode="auto">
          <a:xfrm rot="16200000" flipV="1">
            <a:off x="2720876" y="4226807"/>
            <a:ext cx="3563995" cy="166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12" b="7910"/>
          <a:stretch/>
        </p:blipFill>
        <p:spPr bwMode="auto">
          <a:xfrm rot="16200000" flipV="1">
            <a:off x="2992834" y="4126706"/>
            <a:ext cx="3820390" cy="164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703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322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-533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129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15947"/>
          <a:stretch/>
        </p:blipFill>
        <p:spPr bwMode="auto">
          <a:xfrm>
            <a:off x="510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r="11492"/>
          <a:stretch/>
        </p:blipFill>
        <p:spPr bwMode="auto">
          <a:xfrm>
            <a:off x="-5703" y="80787"/>
            <a:ext cx="9149703" cy="67362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8750" l="5417" r="90000">
                        <a14:backgroundMark x1="56458" y1="78750" x2="56458" y2="77188"/>
                        <a14:backgroundMark x1="65833" y1="44688" x2="64792" y2="44688"/>
                        <a14:backgroundMark x1="69375" y1="52812" x2="66875" y2="53125"/>
                        <a14:backgroundMark x1="39167" y1="16875" x2="39167" y2="1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295275"/>
            <a:ext cx="577215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6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3059"/>
          <a:stretch/>
        </p:blipFill>
        <p:spPr bwMode="auto">
          <a:xfrm rot="5400000" flipV="1">
            <a:off x="-728216" y="2395981"/>
            <a:ext cx="4428240" cy="388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 bwMode="auto">
          <a:xfrm flipH="1">
            <a:off x="6248400" y="3065464"/>
            <a:ext cx="3184438" cy="196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5" b="26354"/>
          <a:stretch/>
        </p:blipFill>
        <p:spPr bwMode="auto">
          <a:xfrm rot="455919" flipH="1">
            <a:off x="-526276" y="1214509"/>
            <a:ext cx="4129968" cy="153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34663" r="54179" b="8023"/>
          <a:stretch/>
        </p:blipFill>
        <p:spPr bwMode="auto">
          <a:xfrm flipH="1">
            <a:off x="-304800" y="5630222"/>
            <a:ext cx="1012637" cy="145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6" t="7500" r="17648" b="8864"/>
          <a:stretch/>
        </p:blipFill>
        <p:spPr bwMode="auto">
          <a:xfrm flipH="1">
            <a:off x="7748019" y="3908125"/>
            <a:ext cx="1225511" cy="118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10597" b="6679"/>
          <a:stretch/>
        </p:blipFill>
        <p:spPr bwMode="auto">
          <a:xfrm flipH="1">
            <a:off x="3124200" y="3276600"/>
            <a:ext cx="1774107" cy="148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08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74" r="4950" b="17425"/>
          <a:stretch/>
        </p:blipFill>
        <p:spPr bwMode="auto">
          <a:xfrm>
            <a:off x="3505200" y="3741293"/>
            <a:ext cx="5715000" cy="25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7500" b="9772"/>
          <a:stretch/>
        </p:blipFill>
        <p:spPr bwMode="auto">
          <a:xfrm>
            <a:off x="3863694" y="4648200"/>
            <a:ext cx="5410846" cy="23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557677" y="4117498"/>
            <a:ext cx="1738723" cy="759302"/>
            <a:chOff x="7557677" y="4117498"/>
            <a:chExt cx="1738723" cy="759302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1" r="6363" b="53978"/>
            <a:stretch/>
          </p:blipFill>
          <p:spPr bwMode="auto">
            <a:xfrm>
              <a:off x="7557677" y="41174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1" r="6363" b="53978"/>
            <a:stretch/>
          </p:blipFill>
          <p:spPr bwMode="auto">
            <a:xfrm>
              <a:off x="7862477" y="41936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79512" y="3440424"/>
            <a:ext cx="3266959" cy="3646176"/>
            <a:chOff x="201519" y="3440424"/>
            <a:chExt cx="3266959" cy="364617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667" r="9791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03" b="19104"/>
            <a:stretch/>
          </p:blipFill>
          <p:spPr bwMode="auto">
            <a:xfrm rot="16200000">
              <a:off x="-870628" y="4512571"/>
              <a:ext cx="3265175" cy="1120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42" r="987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73" b="11045"/>
            <a:stretch/>
          </p:blipFill>
          <p:spPr bwMode="auto">
            <a:xfrm rot="16200000">
              <a:off x="251106" y="4469817"/>
              <a:ext cx="3113247" cy="1319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625" r="1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3" t="25373" b="13283"/>
            <a:stretch/>
          </p:blipFill>
          <p:spPr bwMode="auto">
            <a:xfrm rot="16200000">
              <a:off x="-148893" y="4565748"/>
              <a:ext cx="3132584" cy="137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208" r="979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3" b="7538"/>
            <a:stretch/>
          </p:blipFill>
          <p:spPr bwMode="auto">
            <a:xfrm rot="16200000">
              <a:off x="679183" y="4297305"/>
              <a:ext cx="3607776" cy="1970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38</Words>
  <Application>Microsoft Office PowerPoint</Application>
  <PresentationFormat>On-screen Show (4:3)</PresentationFormat>
  <Paragraphs>7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Proverbs 3:5 “Trust in the Lord with all your heart,  and do not lean on your own understanding.”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God is Good</dc:creator>
  <cp:lastModifiedBy>David Martin</cp:lastModifiedBy>
  <cp:revision>88</cp:revision>
  <dcterms:created xsi:type="dcterms:W3CDTF">2006-08-16T00:00:00Z</dcterms:created>
  <dcterms:modified xsi:type="dcterms:W3CDTF">2014-01-14T10:45:34Z</dcterms:modified>
</cp:coreProperties>
</file>