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8" r:id="rId4"/>
    <p:sldId id="269" r:id="rId5"/>
    <p:sldId id="270" r:id="rId6"/>
    <p:sldId id="263" r:id="rId7"/>
    <p:sldId id="272" r:id="rId8"/>
    <p:sldId id="27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3300"/>
    <a:srgbClr val="33CC33"/>
    <a:srgbClr val="5C2C04"/>
    <a:srgbClr val="33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166B1-53C7-4875-85F8-09BE13D2B0FE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D7F6-3E76-4E56-B92B-19C77B46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B8B77-E39C-4819-824A-E84C058E1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4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B1DE6-5BB7-470F-A352-D79E3852F31A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3CDE-0F26-4E56-8CFA-CE51A5E1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3.wdp"/><Relationship Id="rId18" Type="http://schemas.openxmlformats.org/officeDocument/2006/relationships/image" Target="../media/image18.png"/><Relationship Id="rId26" Type="http://schemas.microsoft.com/office/2007/relationships/hdphoto" Target="../media/hdphoto6.wdp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15.wdp"/><Relationship Id="rId25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12.wdp"/><Relationship Id="rId24" Type="http://schemas.microsoft.com/office/2007/relationships/hdphoto" Target="../media/hdphoto9.wdp"/><Relationship Id="rId5" Type="http://schemas.microsoft.com/office/2007/relationships/hdphoto" Target="../media/hdphoto2.wdp"/><Relationship Id="rId15" Type="http://schemas.microsoft.com/office/2007/relationships/hdphoto" Target="../media/hdphoto14.wdp"/><Relationship Id="rId23" Type="http://schemas.openxmlformats.org/officeDocument/2006/relationships/image" Target="../media/image9.png"/><Relationship Id="rId28" Type="http://schemas.microsoft.com/office/2007/relationships/hdphoto" Target="../media/hdphoto17.wdp"/><Relationship Id="rId10" Type="http://schemas.openxmlformats.org/officeDocument/2006/relationships/image" Target="../media/image14.png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6.png"/><Relationship Id="rId22" Type="http://schemas.openxmlformats.org/officeDocument/2006/relationships/image" Target="../media/image13.png"/><Relationship Id="rId27" Type="http://schemas.openxmlformats.org/officeDocument/2006/relationships/image" Target="../media/image19.png"/><Relationship Id="rId30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microsoft.com/office/2007/relationships/hdphoto" Target="../media/hdphoto19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2.png"/><Relationship Id="rId18" Type="http://schemas.microsoft.com/office/2007/relationships/hdphoto" Target="../media/hdphoto22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12.wdp"/><Relationship Id="rId17" Type="http://schemas.openxmlformats.org/officeDocument/2006/relationships/image" Target="../media/image34.png"/><Relationship Id="rId2" Type="http://schemas.openxmlformats.org/officeDocument/2006/relationships/image" Target="../media/image27.png"/><Relationship Id="rId16" Type="http://schemas.microsoft.com/office/2007/relationships/hdphoto" Target="../media/hdphoto21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microsoft.com/office/2007/relationships/hdphoto" Target="../media/hdphoto4.wdp"/><Relationship Id="rId14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24.wdp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22.wdp"/><Relationship Id="rId5" Type="http://schemas.microsoft.com/office/2007/relationships/hdphoto" Target="../media/hdphoto23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1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27.wdp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21" Type="http://schemas.microsoft.com/office/2007/relationships/hdphoto" Target="../media/hdphoto31.wdp"/><Relationship Id="rId7" Type="http://schemas.microsoft.com/office/2007/relationships/hdphoto" Target="../media/hdphoto24.wdp"/><Relationship Id="rId12" Type="http://schemas.openxmlformats.org/officeDocument/2006/relationships/image" Target="../media/image43.png"/><Relationship Id="rId17" Type="http://schemas.microsoft.com/office/2007/relationships/hdphoto" Target="../media/hdphoto29.wdp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5" Type="http://schemas.microsoft.com/office/2007/relationships/hdphoto" Target="../media/hdphoto28.wdp"/><Relationship Id="rId23" Type="http://schemas.microsoft.com/office/2007/relationships/hdphoto" Target="../media/hdphoto32.wdp"/><Relationship Id="rId10" Type="http://schemas.openxmlformats.org/officeDocument/2006/relationships/image" Target="../media/image42.png"/><Relationship Id="rId19" Type="http://schemas.microsoft.com/office/2007/relationships/hdphoto" Target="../media/hdphoto30.wdp"/><Relationship Id="rId4" Type="http://schemas.openxmlformats.org/officeDocument/2006/relationships/image" Target="../media/image36.png"/><Relationship Id="rId9" Type="http://schemas.microsoft.com/office/2007/relationships/hdphoto" Target="../media/hdphoto25.wdp"/><Relationship Id="rId14" Type="http://schemas.openxmlformats.org/officeDocument/2006/relationships/image" Target="../media/image44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33.wdp"/><Relationship Id="rId5" Type="http://schemas.microsoft.com/office/2007/relationships/hdphoto" Target="../media/hdphoto23.wdp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microsoft.com/office/2007/relationships/hdphoto" Target="../media/hdphoto3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997404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Defense before the Jews:  Acts 21:27-23:10</a:t>
            </a:r>
            <a:b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200" b="1" baseline="30000" dirty="0" smtClean="0">
                <a:solidFill>
                  <a:schemeClr val="bg1"/>
                </a:solidFill>
                <a:latin typeface="Comic Sans MS" pitchFamily="66" charset="0"/>
              </a:rPr>
              <a:t>nd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Defense before Felix:  Acts 23:11-24:27</a:t>
            </a:r>
            <a:b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2200" b="1" baseline="30000" dirty="0" smtClean="0">
                <a:solidFill>
                  <a:schemeClr val="bg1"/>
                </a:solidFill>
                <a:latin typeface="Comic Sans MS" pitchFamily="66" charset="0"/>
              </a:rPr>
              <a:t>rd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Defense before Festus:  Acts 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25:1-12 </a:t>
            </a:r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447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Lesson 5</a:t>
            </a:r>
            <a:b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On Trial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-5703" y="80787"/>
            <a:ext cx="9149703" cy="673627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5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32872" b="21757"/>
          <a:stretch/>
        </p:blipFill>
        <p:spPr bwMode="auto">
          <a:xfrm flipH="1">
            <a:off x="-457202" y="5562599"/>
            <a:ext cx="9601201" cy="125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http://us.mg1.mail.yahoo.com/ya/download?fid=Inbox&amp;mid=1_82067_AJZ8v9EAAEP3Tq7z8wWnAAzQFk0&amp;pid=6&amp;tnef=&amp;YY=1320093910578&amp;file_name=DSC088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58">
                        <a14:backgroundMark x1="51875" y1="31250" x2="85833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27955" r="6970" b="26136"/>
          <a:stretch/>
        </p:blipFill>
        <p:spPr bwMode="auto">
          <a:xfrm>
            <a:off x="678938" y="2694605"/>
            <a:ext cx="4350262" cy="17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-867645" y="2485155"/>
            <a:ext cx="2758842" cy="12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2480325" y="1786876"/>
            <a:ext cx="4340989" cy="19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13" b="93750" l="4792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 flipH="1">
            <a:off x="4483662" y="1274116"/>
            <a:ext cx="4736538" cy="405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6248400" y="2895600"/>
            <a:ext cx="1752600" cy="2115461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6" r="6970" b="17428"/>
          <a:stretch/>
        </p:blipFill>
        <p:spPr bwMode="auto">
          <a:xfrm rot="16200000">
            <a:off x="6151202" y="3484203"/>
            <a:ext cx="1751043" cy="8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r="17917"/>
          <a:stretch/>
        </p:blipFill>
        <p:spPr bwMode="auto">
          <a:xfrm>
            <a:off x="8010993" y="3556833"/>
            <a:ext cx="1240031" cy="156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5313" l="0" r="9666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9" b="8358"/>
          <a:stretch/>
        </p:blipFill>
        <p:spPr bwMode="auto">
          <a:xfrm rot="16200000" flipV="1">
            <a:off x="4250469" y="4666708"/>
            <a:ext cx="2512822" cy="12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0" r="99792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3978" y="3447881"/>
            <a:ext cx="1989021" cy="132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s.mg1.mail.yahoo.com/ya/download?fid=Inbox&amp;mid=1_82067_AJZ8v9EAAEP3Tq7z8wWnAAzQFk0&amp;pid=6&amp;tnef=&amp;YY=1320093910578&amp;file_name=DSC088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58">
                        <a14:backgroundMark x1="51875" y1="31250" x2="85833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27955" r="6970" b="26136"/>
          <a:stretch/>
        </p:blipFill>
        <p:spPr bwMode="auto">
          <a:xfrm>
            <a:off x="-106680" y="3448923"/>
            <a:ext cx="2926080" cy="21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1137275" y="3575674"/>
            <a:ext cx="2830852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r="18030"/>
          <a:stretch/>
        </p:blipFill>
        <p:spPr bwMode="auto">
          <a:xfrm>
            <a:off x="609600" y="3448923"/>
            <a:ext cx="2406940" cy="280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208" r="9562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91" r="3788" b="23636"/>
          <a:stretch/>
        </p:blipFill>
        <p:spPr bwMode="auto">
          <a:xfrm rot="16200000">
            <a:off x="1615934" y="4483510"/>
            <a:ext cx="2579091" cy="93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410045" y="4456893"/>
            <a:ext cx="1352955" cy="1486707"/>
            <a:chOff x="8400645" y="4495800"/>
            <a:chExt cx="1352955" cy="14867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9750" l="10000" r="9125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645" y="4495800"/>
              <a:ext cx="1352955" cy="148670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flipH="1">
              <a:off x="8458200" y="4772529"/>
              <a:ext cx="1198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Jerusalem</a:t>
              </a:r>
              <a:endParaRPr lang="en-US" sz="1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6364"/>
          <a:stretch/>
        </p:blipFill>
        <p:spPr bwMode="auto">
          <a:xfrm rot="16200000" flipV="1">
            <a:off x="4717657" y="4603119"/>
            <a:ext cx="2857261" cy="157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4046E-6 L -0.28091 0.06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30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-5703" y="80787"/>
            <a:ext cx="9149703" cy="673627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5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32872" b="21757"/>
          <a:stretch/>
        </p:blipFill>
        <p:spPr bwMode="auto">
          <a:xfrm flipH="1">
            <a:off x="-457202" y="5562599"/>
            <a:ext cx="9601201" cy="125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http://us.mg1.mail.yahoo.com/ya/download?fid=Inbox&amp;mid=1_82067_AJZ8v9EAAEP3Tq7z8wWnAAzQFk0&amp;pid=6&amp;tnef=&amp;YY=1320093910578&amp;file_name=DSC088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58">
                        <a14:backgroundMark x1="51875" y1="31250" x2="85833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27955" r="6970" b="26136"/>
          <a:stretch/>
        </p:blipFill>
        <p:spPr bwMode="auto">
          <a:xfrm>
            <a:off x="678938" y="2694605"/>
            <a:ext cx="4350262" cy="17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-867645" y="2485155"/>
            <a:ext cx="2758842" cy="12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2708925" y="1865486"/>
            <a:ext cx="4340989" cy="19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s.mg1.mail.yahoo.com/ya/download?fid=Inbox&amp;mid=1_82067_AJZ8v9EAAEP3Tq7z8wWnAAzQFk0&amp;pid=6&amp;tnef=&amp;YY=1320093910578&amp;file_name=DSC088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58">
                        <a14:backgroundMark x1="51875" y1="31250" x2="85833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27955" r="6970" b="26136"/>
          <a:stretch/>
        </p:blipFill>
        <p:spPr bwMode="auto">
          <a:xfrm>
            <a:off x="6217919" y="2243042"/>
            <a:ext cx="2926080" cy="21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38" l="10000" r="9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r="3059"/>
          <a:stretch/>
        </p:blipFill>
        <p:spPr bwMode="auto">
          <a:xfrm rot="5400000" flipV="1">
            <a:off x="-715114" y="1421443"/>
            <a:ext cx="4318733" cy="34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440149" y="2268950"/>
            <a:ext cx="3996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88" b="98438" l="10000" r="90000">
                        <a14:backgroundMark x1="36875" y1="27813" x2="33958" y2="84688"/>
                        <a14:backgroundMark x1="65208" y1="72500" x2="70625" y2="68438"/>
                        <a14:backgroundMark x1="61250" y1="84688" x2="65833" y2="84375"/>
                        <a14:backgroundMark x1="56667" y1="92813" x2="48750" y2="93750"/>
                        <a14:backgroundMark x1="42708" y1="87188" x2="36042" y2="825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6" r="28182"/>
          <a:stretch/>
        </p:blipFill>
        <p:spPr bwMode="auto">
          <a:xfrm rot="17345609">
            <a:off x="2983660" y="4233034"/>
            <a:ext cx="96012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5" b="98438" l="10000" r="90000">
                        <a14:backgroundMark x1="24583" y1="28750" x2="40000" y2="86250"/>
                        <a14:backgroundMark x1="65208" y1="96563" x2="60208" y2="97188"/>
                        <a14:backgroundMark x1="55208" y1="82188" x2="55208" y2="82188"/>
                        <a14:backgroundMark x1="55417" y1="83438" x2="59167" y2="93438"/>
                        <a14:backgroundMark x1="42500" y1="82813" x2="48125" y2="85625"/>
                        <a14:backgroundMark x1="32708" y1="39375" x2="26875" y2="31563"/>
                        <a14:backgroundMark x1="33333" y1="39375" x2="27292" y2="2968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0758"/>
          <a:stretch/>
        </p:blipFill>
        <p:spPr bwMode="auto">
          <a:xfrm rot="7067401">
            <a:off x="7341524" y="4100702"/>
            <a:ext cx="1274812" cy="18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4091" r="18637" b="24091"/>
          <a:stretch/>
        </p:blipFill>
        <p:spPr bwMode="auto">
          <a:xfrm rot="12599260">
            <a:off x="2724351" y="5001213"/>
            <a:ext cx="1551144" cy="92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97" r="18030"/>
          <a:stretch/>
        </p:blipFill>
        <p:spPr bwMode="auto">
          <a:xfrm flipH="1">
            <a:off x="6400799" y="3510882"/>
            <a:ext cx="3156263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208" r="9562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91" r="3788" b="23636"/>
          <a:stretch/>
        </p:blipFill>
        <p:spPr bwMode="auto">
          <a:xfrm rot="16200000" flipV="1">
            <a:off x="3622221" y="4189546"/>
            <a:ext cx="3054443" cy="11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6364"/>
          <a:stretch/>
        </p:blipFill>
        <p:spPr bwMode="auto">
          <a:xfrm rot="16200000" flipV="1">
            <a:off x="4317400" y="4104070"/>
            <a:ext cx="3962577" cy="21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4932" y="2514598"/>
            <a:ext cx="2733236" cy="3637658"/>
            <a:chOff x="104932" y="2514598"/>
            <a:chExt cx="2733236" cy="3637658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0" r="99792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6" b="15164"/>
            <a:stretch/>
          </p:blipFill>
          <p:spPr bwMode="auto">
            <a:xfrm rot="16200000">
              <a:off x="-796743" y="3416273"/>
              <a:ext cx="3032543" cy="1229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0" r="94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6" r="6970" b="17428"/>
            <a:stretch/>
          </p:blipFill>
          <p:spPr bwMode="auto">
            <a:xfrm rot="16200000" flipV="1">
              <a:off x="395251" y="3650029"/>
              <a:ext cx="2929994" cy="1475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0" r="98542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9" b="32386"/>
            <a:stretch/>
          </p:blipFill>
          <p:spPr bwMode="auto">
            <a:xfrm rot="16200000" flipV="1">
              <a:off x="-509279" y="3814744"/>
              <a:ext cx="3476638" cy="119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10000" b="90000" l="10000" r="95833">
                          <a14:backgroundMark x1="15833" y1="52500" x2="35208" y2="61563"/>
                          <a14:backgroundMark x1="30208" y1="57188" x2="38750" y2="53750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24732">
              <a:off x="1126227" y="3450681"/>
              <a:ext cx="1570413" cy="1853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1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-0.15833 -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51445E-7 L -0.14167 -7.51445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7 L -0.17257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5828" r="24931"/>
          <a:stretch/>
        </p:blipFill>
        <p:spPr bwMode="auto">
          <a:xfrm>
            <a:off x="0" y="0"/>
            <a:ext cx="9144000" cy="68097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0936" y="2427688"/>
            <a:ext cx="267892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 r="4091" b="25455"/>
          <a:stretch/>
        </p:blipFill>
        <p:spPr bwMode="auto">
          <a:xfrm rot="16200000" flipV="1">
            <a:off x="6799384" y="2987546"/>
            <a:ext cx="2546136" cy="85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27" b="27239"/>
          <a:stretch/>
        </p:blipFill>
        <p:spPr bwMode="auto">
          <a:xfrm rot="16200000">
            <a:off x="6085093" y="2798953"/>
            <a:ext cx="2617415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5672" b="20896"/>
          <a:stretch/>
        </p:blipFill>
        <p:spPr bwMode="auto">
          <a:xfrm rot="16200000">
            <a:off x="7024231" y="3334224"/>
            <a:ext cx="2796506" cy="14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6" r="6970" b="17428"/>
          <a:stretch/>
        </p:blipFill>
        <p:spPr bwMode="auto">
          <a:xfrm rot="16200000" flipV="1">
            <a:off x="4023308" y="3535426"/>
            <a:ext cx="2929994" cy="14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b="32386"/>
          <a:stretch/>
        </p:blipFill>
        <p:spPr bwMode="auto">
          <a:xfrm rot="16200000" flipV="1">
            <a:off x="2858542" y="3608003"/>
            <a:ext cx="3426915" cy="12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0455"/>
          <a:stretch/>
        </p:blipFill>
        <p:spPr bwMode="auto">
          <a:xfrm rot="16200000" flipV="1">
            <a:off x="6404699" y="4244741"/>
            <a:ext cx="2764021" cy="123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 r="4091" b="25455"/>
          <a:stretch/>
        </p:blipFill>
        <p:spPr bwMode="auto">
          <a:xfrm rot="16200000" flipV="1">
            <a:off x="7150176" y="4701644"/>
            <a:ext cx="2701828" cy="99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6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-5703" y="80787"/>
            <a:ext cx="9149703" cy="673627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5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32872" b="21757"/>
          <a:stretch/>
        </p:blipFill>
        <p:spPr bwMode="auto">
          <a:xfrm flipH="1">
            <a:off x="-457202" y="5562599"/>
            <a:ext cx="9601201" cy="125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http://us.mg1.mail.yahoo.com/ya/download?fid=Inbox&amp;mid=1_82067_AJZ8v9EAAEP3Tq7z8wWnAAzQFk0&amp;pid=6&amp;tnef=&amp;YY=1320093910578&amp;file_name=DSC088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58">
                        <a14:backgroundMark x1="51875" y1="31250" x2="85833" y2="35625"/>
                        <a14:backgroundMark x1="73542" y1="46250" x2="86042" y2="4125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27955" r="6970" b="26136"/>
          <a:stretch/>
        </p:blipFill>
        <p:spPr bwMode="auto">
          <a:xfrm>
            <a:off x="678938" y="2694605"/>
            <a:ext cx="4350262" cy="17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-867645" y="2485155"/>
            <a:ext cx="2758842" cy="12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2708925" y="1865486"/>
            <a:ext cx="4340989" cy="19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s.mg1.mail.yahoo.com/ya/download?fid=Inbox&amp;mid=1_82067_AJZ8v9EAAEP3Tq7z8wWnAAzQFk0&amp;pid=6&amp;tnef=&amp;YY=1320093910578&amp;file_name=DSC088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58">
                        <a14:backgroundMark x1="51875" y1="31250" x2="85833" y2="35625"/>
                        <a14:backgroundMark x1="73542" y1="46563" x2="85625" y2="41875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6" t="27955" r="6970" b="26136"/>
          <a:stretch/>
        </p:blipFill>
        <p:spPr bwMode="auto">
          <a:xfrm>
            <a:off x="6217919" y="2243042"/>
            <a:ext cx="2926080" cy="21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38" l="10000" r="9770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r="3059"/>
          <a:stretch/>
        </p:blipFill>
        <p:spPr bwMode="auto">
          <a:xfrm rot="5400000" flipV="1">
            <a:off x="-715114" y="1421443"/>
            <a:ext cx="4318733" cy="34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3542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5303" b="19797"/>
          <a:stretch/>
        </p:blipFill>
        <p:spPr bwMode="auto">
          <a:xfrm rot="16200000">
            <a:off x="440149" y="2268950"/>
            <a:ext cx="3996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4063" l="417" r="1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24" b="6380"/>
          <a:stretch/>
        </p:blipFill>
        <p:spPr bwMode="auto">
          <a:xfrm rot="16200000" flipV="1">
            <a:off x="-231378" y="4019199"/>
            <a:ext cx="3064884" cy="124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43398" y="2795668"/>
            <a:ext cx="4426772" cy="4021389"/>
            <a:chOff x="2320514" y="2788832"/>
            <a:chExt cx="4426772" cy="4021389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5" b="15383"/>
            <a:stretch/>
          </p:blipFill>
          <p:spPr bwMode="auto">
            <a:xfrm rot="5400000" flipH="1" flipV="1">
              <a:off x="3947528" y="3642728"/>
              <a:ext cx="2712632" cy="112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320514" y="2788832"/>
              <a:ext cx="4426772" cy="4021389"/>
              <a:chOff x="2286000" y="2819400"/>
              <a:chExt cx="4426772" cy="4021389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832"/>
              <a:stretch/>
            </p:blipFill>
            <p:spPr bwMode="auto">
              <a:xfrm rot="5400000" flipH="1" flipV="1">
                <a:off x="4573613" y="3423441"/>
                <a:ext cx="2712632" cy="1565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08" b="16250"/>
              <a:stretch/>
            </p:blipFill>
            <p:spPr bwMode="auto">
              <a:xfrm rot="5400000" flipH="1" flipV="1">
                <a:off x="3324815" y="3688999"/>
                <a:ext cx="2712632" cy="1132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92" b="17392"/>
              <a:stretch/>
            </p:blipFill>
            <p:spPr bwMode="auto">
              <a:xfrm rot="5400000" flipH="1" flipV="1">
                <a:off x="2767344" y="3709657"/>
                <a:ext cx="2712632" cy="1084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57" b="13458"/>
              <a:stretch/>
            </p:blipFill>
            <p:spPr bwMode="auto">
              <a:xfrm rot="5400000" flipH="1" flipV="1">
                <a:off x="2225083" y="3642318"/>
                <a:ext cx="2712632" cy="1219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39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1285956" y="3819444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40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1666956" y="4107476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41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2124156" y="4467516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2657556" y="4688213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3190956" y="4840613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0160" y="3946598"/>
            <a:ext cx="267892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0" r="94167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6" r="6970" b="17428"/>
          <a:stretch/>
        </p:blipFill>
        <p:spPr bwMode="auto">
          <a:xfrm rot="16200000" flipV="1">
            <a:off x="6968912" y="4494486"/>
            <a:ext cx="2929994" cy="14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09" b="32386"/>
          <a:stretch/>
        </p:blipFill>
        <p:spPr bwMode="auto">
          <a:xfrm rot="16200000" flipV="1">
            <a:off x="6061326" y="4386993"/>
            <a:ext cx="3426915" cy="12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0497" y="-76200"/>
            <a:ext cx="9149703" cy="68884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13" b="75313" l="625" r="9875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7632" r="13527" b="29348"/>
          <a:stretch/>
        </p:blipFill>
        <p:spPr bwMode="auto">
          <a:xfrm flipH="1">
            <a:off x="-62323" y="1310391"/>
            <a:ext cx="8215723" cy="27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917" r="100000">
                        <a14:backgroundMark x1="58333" y1="62813" x2="73750" y2="65000"/>
                        <a14:backgroundMark x1="27500" y1="45625" x2="79583" y2="25625"/>
                        <a14:backgroundMark x1="44583" y1="57813" x2="72292" y2="61250"/>
                        <a14:backgroundMark x1="74375" y1="67813" x2="75417" y2="72188"/>
                        <a14:backgroundMark x1="79167" y1="73750" x2="91667" y2="75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61600" r="46256"/>
          <a:stretch/>
        </p:blipFill>
        <p:spPr bwMode="auto">
          <a:xfrm>
            <a:off x="5621438" y="3733800"/>
            <a:ext cx="3598762" cy="312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-152400" y="2935243"/>
            <a:ext cx="4415242" cy="4021389"/>
            <a:chOff x="-152400" y="2935243"/>
            <a:chExt cx="4415242" cy="4021389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5" b="15383"/>
            <a:stretch/>
          </p:blipFill>
          <p:spPr bwMode="auto">
            <a:xfrm rot="5400000" flipH="1" flipV="1">
              <a:off x="1474614" y="3789139"/>
              <a:ext cx="2712632" cy="112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-152400" y="2935243"/>
              <a:ext cx="4415242" cy="4021389"/>
              <a:chOff x="2286000" y="2819400"/>
              <a:chExt cx="4415242" cy="4021389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247"/>
              <a:stretch/>
            </p:blipFill>
            <p:spPr bwMode="auto">
              <a:xfrm rot="5400000" flipH="1" flipV="1">
                <a:off x="4623205" y="3484563"/>
                <a:ext cx="2712632" cy="1443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08" b="16250"/>
              <a:stretch/>
            </p:blipFill>
            <p:spPr bwMode="auto">
              <a:xfrm rot="5400000" flipH="1" flipV="1">
                <a:off x="3324815" y="3688999"/>
                <a:ext cx="2712632" cy="1132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92" b="17392"/>
              <a:stretch/>
            </p:blipFill>
            <p:spPr bwMode="auto">
              <a:xfrm rot="5400000" flipH="1" flipV="1">
                <a:off x="2767344" y="3709657"/>
                <a:ext cx="2712632" cy="1084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57" b="13458"/>
              <a:stretch/>
            </p:blipFill>
            <p:spPr bwMode="auto">
              <a:xfrm rot="5400000" flipH="1" flipV="1">
                <a:off x="2225083" y="3642318"/>
                <a:ext cx="2712632" cy="1219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1285956" y="3819444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1666956" y="4107476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2124156" y="4467516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2657556" y="4688213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9" b="32386"/>
              <a:stretch/>
            </p:blipFill>
            <p:spPr bwMode="auto">
              <a:xfrm rot="16200000" flipV="1">
                <a:off x="3190956" y="4840613"/>
                <a:ext cx="3000220" cy="10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6762" y="4086173"/>
            <a:ext cx="267892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0" r="94167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6" r="6970" b="17428"/>
          <a:stretch/>
        </p:blipFill>
        <p:spPr bwMode="auto">
          <a:xfrm rot="16200000" flipV="1">
            <a:off x="2625514" y="4634061"/>
            <a:ext cx="2929994" cy="14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09" b="32386"/>
          <a:stretch/>
        </p:blipFill>
        <p:spPr bwMode="auto">
          <a:xfrm rot="16200000" flipV="1">
            <a:off x="1717928" y="4526568"/>
            <a:ext cx="3426915" cy="12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2040217" y="2664023"/>
            <a:ext cx="15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Caesarea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0497" y="-76200"/>
            <a:ext cx="9149703" cy="68884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13" b="75313" l="625" r="9875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7632" r="13527" b="29348"/>
          <a:stretch/>
        </p:blipFill>
        <p:spPr bwMode="auto">
          <a:xfrm flipH="1">
            <a:off x="-62323" y="1310391"/>
            <a:ext cx="8215723" cy="27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flipH="1">
            <a:off x="2040217" y="2664023"/>
            <a:ext cx="15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Caesarea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917" r="100000">
                        <a14:backgroundMark x1="58333" y1="62813" x2="73750" y2="65000"/>
                        <a14:backgroundMark x1="27500" y1="45625" x2="79583" y2="25625"/>
                        <a14:backgroundMark x1="44583" y1="57813" x2="72292" y2="61250"/>
                        <a14:backgroundMark x1="74375" y1="67813" x2="75417" y2="72188"/>
                        <a14:backgroundMark x1="79167" y1="73750" x2="91667" y2="75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61600" r="46256"/>
          <a:stretch/>
        </p:blipFill>
        <p:spPr bwMode="auto">
          <a:xfrm>
            <a:off x="5621438" y="3733800"/>
            <a:ext cx="3598762" cy="312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542" r="94792">
                        <a14:backgroundMark x1="55625" y1="74375" x2="54375" y2="76250"/>
                        <a14:backgroundMark x1="61875" y1="61250" x2="58125" y2="63750"/>
                        <a14:backgroundMark x1="55208" y1="67500" x2="55208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6136" r="7720" b="9773"/>
          <a:stretch/>
        </p:blipFill>
        <p:spPr bwMode="auto">
          <a:xfrm rot="16200000">
            <a:off x="2692561" y="3911761"/>
            <a:ext cx="2715493" cy="134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81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27" b="27239"/>
          <a:stretch/>
        </p:blipFill>
        <p:spPr bwMode="auto">
          <a:xfrm rot="16200000">
            <a:off x="2879023" y="4263253"/>
            <a:ext cx="2936330" cy="8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6563" l="5625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0150" r="5772" b="5224"/>
          <a:stretch/>
        </p:blipFill>
        <p:spPr bwMode="auto">
          <a:xfrm rot="16200000" flipV="1">
            <a:off x="-365863" y="3644898"/>
            <a:ext cx="2676099" cy="172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63" b="97500" l="7292" r="99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3681" b="4528"/>
          <a:stretch/>
        </p:blipFill>
        <p:spPr bwMode="auto">
          <a:xfrm rot="16200000" flipV="1">
            <a:off x="204860" y="4595741"/>
            <a:ext cx="2593822" cy="178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0000" l="10000" r="90000">
                        <a14:backgroundMark x1="53542" y1="45625" x2="69583" y2="29375"/>
                        <a14:backgroundMark x1="37500" y1="31250" x2="4854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22879" b="14737"/>
          <a:stretch/>
        </p:blipFill>
        <p:spPr bwMode="auto">
          <a:xfrm rot="16200000">
            <a:off x="2067907" y="4823144"/>
            <a:ext cx="2374235" cy="202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67400" y="2438400"/>
            <a:ext cx="1553419" cy="1447800"/>
            <a:chOff x="5867400" y="2438400"/>
            <a:chExt cx="1553419" cy="1447800"/>
          </a:xfrm>
        </p:grpSpPr>
        <p:sp>
          <p:nvSpPr>
            <p:cNvPr id="33" name="Cloud 32"/>
            <p:cNvSpPr/>
            <p:nvPr/>
          </p:nvSpPr>
          <p:spPr>
            <a:xfrm>
              <a:off x="5867400" y="2438400"/>
              <a:ext cx="1553419" cy="1447800"/>
            </a:xfrm>
            <a:prstGeom prst="cloud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0" r="94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6" r="6970" b="17428"/>
            <a:stretch/>
          </p:blipFill>
          <p:spPr bwMode="auto">
            <a:xfrm rot="16200000" flipV="1">
              <a:off x="5844078" y="2948478"/>
              <a:ext cx="1145977" cy="577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063" b="97500" l="7292" r="99375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5" t="3681" b="4528"/>
            <a:stretch/>
          </p:blipFill>
          <p:spPr bwMode="auto">
            <a:xfrm rot="16200000">
              <a:off x="6466026" y="2886116"/>
              <a:ext cx="915889" cy="630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625" r="9583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45" r="4091" b="25455"/>
          <a:stretch/>
        </p:blipFill>
        <p:spPr bwMode="auto">
          <a:xfrm rot="16200000" flipV="1">
            <a:off x="3691732" y="4546318"/>
            <a:ext cx="2600980" cy="9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0497" y="-76200"/>
            <a:ext cx="9149703" cy="68884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13" b="75313" l="625" r="9875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7632" r="13527" b="29348"/>
          <a:stretch/>
        </p:blipFill>
        <p:spPr bwMode="auto">
          <a:xfrm flipH="1">
            <a:off x="-62323" y="1310391"/>
            <a:ext cx="8215723" cy="27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flipH="1">
            <a:off x="2040217" y="2664023"/>
            <a:ext cx="154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Caesarea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917" r="100000">
                        <a14:backgroundMark x1="58333" y1="62813" x2="73750" y2="65000"/>
                        <a14:backgroundMark x1="27500" y1="45625" x2="79583" y2="25625"/>
                        <a14:backgroundMark x1="44583" y1="57813" x2="72292" y2="61250"/>
                        <a14:backgroundMark x1="74375" y1="67813" x2="75417" y2="72188"/>
                        <a14:backgroundMark x1="79167" y1="73750" x2="91667" y2="75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61600" r="46256"/>
          <a:stretch/>
        </p:blipFill>
        <p:spPr bwMode="auto">
          <a:xfrm>
            <a:off x="5621438" y="3733800"/>
            <a:ext cx="3598762" cy="312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loud 32"/>
          <p:cNvSpPr/>
          <p:nvPr/>
        </p:nvSpPr>
        <p:spPr>
          <a:xfrm>
            <a:off x="5867400" y="2438400"/>
            <a:ext cx="1553419" cy="14478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6" r="6970" b="17428"/>
          <a:stretch/>
        </p:blipFill>
        <p:spPr bwMode="auto">
          <a:xfrm rot="16200000" flipV="1">
            <a:off x="5844078" y="2948478"/>
            <a:ext cx="1145977" cy="57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6629400" y="1551905"/>
            <a:ext cx="1314677" cy="885856"/>
          </a:xfrm>
          <a:prstGeom prst="wedgeRoundRectCallout">
            <a:avLst>
              <a:gd name="adj1" fmla="val -56142"/>
              <a:gd name="adj2" fmla="val 76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 appeal to Caesar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458" r="9854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80" b="22602"/>
          <a:stretch/>
        </p:blipFill>
        <p:spPr bwMode="auto">
          <a:xfrm rot="16200000" flipV="1">
            <a:off x="6392943" y="2941462"/>
            <a:ext cx="1196718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28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33CC33"/>
            </a:gs>
            <a:gs pos="50000">
              <a:schemeClr val="bg1"/>
            </a:gs>
            <a:gs pos="4583">
              <a:schemeClr val="tx1"/>
            </a:gs>
            <a:gs pos="84000">
              <a:schemeClr val="tx1"/>
            </a:gs>
            <a:gs pos="66000">
              <a:srgbClr val="33CC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12140"/>
            <a:ext cx="828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“Always be prepared to give an answer to everyone who asks you to give the reason for the hope that you have.  But do this with gentleness and respect.” </a:t>
            </a:r>
            <a:b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1 Peter 3:15 (NIV)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751781" cy="4641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74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51</Words>
  <Application>Microsoft Office PowerPoint</Application>
  <PresentationFormat>On-screen Show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70</cp:revision>
  <dcterms:created xsi:type="dcterms:W3CDTF">2012-11-05T07:17:17Z</dcterms:created>
  <dcterms:modified xsi:type="dcterms:W3CDTF">2012-11-13T06:46:24Z</dcterms:modified>
</cp:coreProperties>
</file>